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92" r:id="rId2"/>
    <p:sldId id="422" r:id="rId3"/>
    <p:sldId id="325" r:id="rId4"/>
    <p:sldId id="258" r:id="rId5"/>
    <p:sldId id="332" r:id="rId6"/>
    <p:sldId id="432" r:id="rId7"/>
    <p:sldId id="295" r:id="rId8"/>
    <p:sldId id="458" r:id="rId9"/>
    <p:sldId id="460" r:id="rId10"/>
    <p:sldId id="417" r:id="rId11"/>
    <p:sldId id="459" r:id="rId12"/>
    <p:sldId id="434" r:id="rId13"/>
    <p:sldId id="291" r:id="rId14"/>
    <p:sldId id="461" r:id="rId15"/>
    <p:sldId id="463" r:id="rId16"/>
    <p:sldId id="462" r:id="rId17"/>
    <p:sldId id="425" r:id="rId18"/>
    <p:sldId id="297" r:id="rId19"/>
    <p:sldId id="444" r:id="rId20"/>
    <p:sldId id="464" r:id="rId21"/>
    <p:sldId id="445" r:id="rId22"/>
    <p:sldId id="470" r:id="rId23"/>
    <p:sldId id="471" r:id="rId24"/>
    <p:sldId id="446" r:id="rId25"/>
    <p:sldId id="472" r:id="rId26"/>
    <p:sldId id="473" r:id="rId27"/>
    <p:sldId id="474" r:id="rId28"/>
    <p:sldId id="475" r:id="rId29"/>
    <p:sldId id="476" r:id="rId30"/>
    <p:sldId id="447" r:id="rId31"/>
    <p:sldId id="294" r:id="rId32"/>
    <p:sldId id="465" r:id="rId33"/>
    <p:sldId id="466" r:id="rId34"/>
    <p:sldId id="467" r:id="rId35"/>
    <p:sldId id="468" r:id="rId36"/>
    <p:sldId id="481" r:id="rId37"/>
    <p:sldId id="477" r:id="rId38"/>
    <p:sldId id="478" r:id="rId39"/>
    <p:sldId id="479" r:id="rId40"/>
    <p:sldId id="480" r:id="rId41"/>
    <p:sldId id="308" r:id="rId42"/>
    <p:sldId id="484" r:id="rId43"/>
    <p:sldId id="469" r:id="rId44"/>
    <p:sldId id="482" r:id="rId45"/>
    <p:sldId id="483" r:id="rId46"/>
    <p:sldId id="485" r:id="rId47"/>
    <p:sldId id="486" r:id="rId48"/>
    <p:sldId id="487" r:id="rId49"/>
    <p:sldId id="488" r:id="rId50"/>
    <p:sldId id="489" r:id="rId51"/>
    <p:sldId id="490" r:id="rId52"/>
    <p:sldId id="491" r:id="rId53"/>
    <p:sldId id="435" r:id="rId54"/>
    <p:sldId id="302" r:id="rId55"/>
    <p:sldId id="440" r:id="rId56"/>
    <p:sldId id="494" r:id="rId57"/>
    <p:sldId id="495" r:id="rId58"/>
    <p:sldId id="441" r:id="rId59"/>
    <p:sldId id="442" r:id="rId60"/>
    <p:sldId id="443" r:id="rId61"/>
    <p:sldId id="492" r:id="rId62"/>
    <p:sldId id="493" r:id="rId63"/>
    <p:sldId id="456" r:id="rId64"/>
    <p:sldId id="457" r:id="rId65"/>
    <p:sldId id="453" r:id="rId6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0B2B"/>
    <a:srgbClr val="F75971"/>
    <a:srgbClr val="FFFCEA"/>
    <a:srgbClr val="6DAC13"/>
    <a:srgbClr val="67B3FA"/>
    <a:srgbClr val="ED077E"/>
    <a:srgbClr val="F3DB7D"/>
    <a:srgbClr val="660066"/>
    <a:srgbClr val="4ED1A1"/>
    <a:srgbClr val="FC61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6226" autoAdjust="0"/>
  </p:normalViewPr>
  <p:slideViewPr>
    <p:cSldViewPr>
      <p:cViewPr varScale="1">
        <p:scale>
          <a:sx n="117" d="100"/>
          <a:sy n="117" d="100"/>
        </p:scale>
        <p:origin x="84" y="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22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D49B4-D9C2-456E-8C06-A1E83D0C7B6A}" type="datetimeFigureOut">
              <a:rPr lang="zh-CN" altLang="en-US" smtClean="0"/>
              <a:t>2017/6/25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2600E-CFFA-4159-A71B-00DBE6C33F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794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535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BD30-92A3-41D3-B856-2D8D66AD7106}" type="datetime1">
              <a:rPr lang="zh-CN" altLang="en-US" smtClean="0"/>
              <a:t>2017/6/25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27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1FB8-671C-42D5-8780-4A37A3F9ABBB}" type="datetime1">
              <a:rPr lang="zh-CN" altLang="en-US" smtClean="0"/>
              <a:t>2017/6/25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11386622" y="285543"/>
            <a:ext cx="479425" cy="696909"/>
            <a:chOff x="8512534" y="214157"/>
            <a:chExt cx="359569" cy="522682"/>
          </a:xfrm>
        </p:grpSpPr>
        <p:sp>
          <p:nvSpPr>
            <p:cNvPr id="17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9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198997" y="348894"/>
            <a:ext cx="2844800" cy="366183"/>
          </a:xfrm>
        </p:spPr>
        <p:txBody>
          <a:bodyPr/>
          <a:lstStyle>
            <a:lvl1pPr algn="ctr">
              <a:defRPr sz="2133">
                <a:solidFill>
                  <a:schemeClr val="bg1"/>
                </a:solidFill>
              </a:defRPr>
            </a:lvl1pPr>
          </a:lstStyle>
          <a:p>
            <a:fld id="{58D60263-A96F-46DE-8AEE-71093E484CCF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243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419-A016-494D-98D6-AC0758BAF85D}" type="datetime1">
              <a:rPr lang="zh-CN" altLang="en-US" smtClean="0"/>
              <a:t>2017/6/25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11386622" y="285543"/>
            <a:ext cx="479425" cy="696909"/>
            <a:chOff x="8512534" y="214157"/>
            <a:chExt cx="359569" cy="522682"/>
          </a:xfrm>
        </p:grpSpPr>
        <p:sp>
          <p:nvSpPr>
            <p:cNvPr id="21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2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FFC543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3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69000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198997" y="348894"/>
            <a:ext cx="2844800" cy="366183"/>
          </a:xfrm>
        </p:spPr>
        <p:txBody>
          <a:bodyPr/>
          <a:lstStyle>
            <a:lvl1pPr algn="ctr">
              <a:defRPr sz="2133">
                <a:solidFill>
                  <a:srgbClr val="152C34"/>
                </a:solidFill>
              </a:defRPr>
            </a:lvl1pPr>
          </a:lstStyle>
          <a:p>
            <a:fld id="{9C689EE7-C798-4E5C-9338-2BD7BFF69A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271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2017/6/25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4" r:id="rId14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du.51cto.com/course/course_id-8510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89300" y="5854700"/>
            <a:ext cx="5757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第九季 从 </a:t>
            </a:r>
            <a:r>
              <a:rPr lang="en-US" altLang="zh-CN" sz="2400" b="1" dirty="0" err="1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2400" b="1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Bash </a:t>
            </a:r>
            <a:r>
              <a:rPr lang="zh-CN" altLang="en-US" sz="2400" b="1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 </a:t>
            </a:r>
            <a:r>
              <a:rPr lang="en-US" altLang="zh-CN" sz="2400" b="1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 Bash</a:t>
            </a:r>
            <a:r>
              <a:rPr lang="zh-CN" altLang="en-US" sz="2400" b="1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（下）</a:t>
            </a:r>
            <a:endParaRPr lang="en-US" altLang="zh-CN" sz="2400" b="1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0" name="Picture 6" descr="https://images.alphacoders.com/442/thumb-1920-442579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77" b="7363"/>
          <a:stretch/>
        </p:blipFill>
        <p:spPr bwMode="auto">
          <a:xfrm>
            <a:off x="8090" y="0"/>
            <a:ext cx="12191999" cy="515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031"/>
          <p:cNvSpPr txBox="1"/>
          <p:nvPr/>
        </p:nvSpPr>
        <p:spPr>
          <a:xfrm>
            <a:off x="7248128" y="4653136"/>
            <a:ext cx="5083443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333" b="1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5333" b="1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开源之旅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392144" y="4793154"/>
            <a:ext cx="4808792" cy="364038"/>
          </a:xfrm>
          <a:custGeom>
            <a:avLst/>
            <a:gdLst/>
            <a:ahLst/>
            <a:cxnLst/>
            <a:rect l="l" t="t" r="r" b="b"/>
            <a:pathLst>
              <a:path w="4808792" h="364038">
                <a:moveTo>
                  <a:pt x="196807" y="323938"/>
                </a:moveTo>
                <a:lnTo>
                  <a:pt x="341110" y="323938"/>
                </a:lnTo>
                <a:cubicBezTo>
                  <a:pt x="344632" y="323938"/>
                  <a:pt x="347769" y="324543"/>
                  <a:pt x="350521" y="325754"/>
                </a:cubicBezTo>
                <a:cubicBezTo>
                  <a:pt x="353273" y="326965"/>
                  <a:pt x="355694" y="328781"/>
                  <a:pt x="357786" y="331203"/>
                </a:cubicBezTo>
                <a:cubicBezTo>
                  <a:pt x="359877" y="333624"/>
                  <a:pt x="361473" y="336541"/>
                  <a:pt x="362574" y="339953"/>
                </a:cubicBezTo>
                <a:cubicBezTo>
                  <a:pt x="363674" y="343365"/>
                  <a:pt x="364225" y="347273"/>
                  <a:pt x="364225" y="351676"/>
                </a:cubicBezTo>
                <a:lnTo>
                  <a:pt x="364225" y="364038"/>
                </a:lnTo>
                <a:lnTo>
                  <a:pt x="185184" y="364038"/>
                </a:lnTo>
                <a:lnTo>
                  <a:pt x="184259" y="356959"/>
                </a:lnTo>
                <a:cubicBezTo>
                  <a:pt x="184259" y="350795"/>
                  <a:pt x="184534" y="345622"/>
                  <a:pt x="185084" y="341439"/>
                </a:cubicBezTo>
                <a:cubicBezTo>
                  <a:pt x="185635" y="337256"/>
                  <a:pt x="186460" y="333899"/>
                  <a:pt x="187561" y="331368"/>
                </a:cubicBezTo>
                <a:cubicBezTo>
                  <a:pt x="188662" y="328836"/>
                  <a:pt x="189982" y="326965"/>
                  <a:pt x="191523" y="325754"/>
                </a:cubicBezTo>
                <a:cubicBezTo>
                  <a:pt x="193065" y="324543"/>
                  <a:pt x="194825" y="323938"/>
                  <a:pt x="196807" y="323938"/>
                </a:cubicBezTo>
                <a:close/>
                <a:moveTo>
                  <a:pt x="4760719" y="307758"/>
                </a:moveTo>
                <a:lnTo>
                  <a:pt x="4808792" y="364038"/>
                </a:lnTo>
                <a:lnTo>
                  <a:pt x="4690740" y="364038"/>
                </a:lnTo>
                <a:close/>
                <a:moveTo>
                  <a:pt x="1512885" y="247989"/>
                </a:moveTo>
                <a:cubicBezTo>
                  <a:pt x="1521030" y="247989"/>
                  <a:pt x="1527744" y="248264"/>
                  <a:pt x="1533028" y="248815"/>
                </a:cubicBezTo>
                <a:cubicBezTo>
                  <a:pt x="1538311" y="249365"/>
                  <a:pt x="1542494" y="250190"/>
                  <a:pt x="1545576" y="251291"/>
                </a:cubicBezTo>
                <a:cubicBezTo>
                  <a:pt x="1548658" y="252392"/>
                  <a:pt x="1550859" y="253768"/>
                  <a:pt x="1552180" y="255419"/>
                </a:cubicBezTo>
                <a:cubicBezTo>
                  <a:pt x="1553501" y="257070"/>
                  <a:pt x="1554161" y="258996"/>
                  <a:pt x="1554161" y="261198"/>
                </a:cubicBezTo>
                <a:lnTo>
                  <a:pt x="1554161" y="364038"/>
                </a:lnTo>
                <a:lnTo>
                  <a:pt x="1471608" y="364038"/>
                </a:lnTo>
                <a:lnTo>
                  <a:pt x="1471608" y="261198"/>
                </a:lnTo>
                <a:cubicBezTo>
                  <a:pt x="1471608" y="258996"/>
                  <a:pt x="1472213" y="257070"/>
                  <a:pt x="1473424" y="255419"/>
                </a:cubicBezTo>
                <a:cubicBezTo>
                  <a:pt x="1474635" y="253768"/>
                  <a:pt x="1476836" y="252392"/>
                  <a:pt x="1480028" y="251291"/>
                </a:cubicBezTo>
                <a:cubicBezTo>
                  <a:pt x="1483220" y="250190"/>
                  <a:pt x="1487458" y="249365"/>
                  <a:pt x="1492742" y="248815"/>
                </a:cubicBezTo>
                <a:cubicBezTo>
                  <a:pt x="1498025" y="248264"/>
                  <a:pt x="1504739" y="247989"/>
                  <a:pt x="1512885" y="247989"/>
                </a:cubicBezTo>
                <a:close/>
                <a:moveTo>
                  <a:pt x="1314427" y="247989"/>
                </a:moveTo>
                <a:cubicBezTo>
                  <a:pt x="1322572" y="247989"/>
                  <a:pt x="1329286" y="248264"/>
                  <a:pt x="1334570" y="248815"/>
                </a:cubicBezTo>
                <a:cubicBezTo>
                  <a:pt x="1339853" y="249365"/>
                  <a:pt x="1344091" y="250190"/>
                  <a:pt x="1347283" y="251291"/>
                </a:cubicBezTo>
                <a:cubicBezTo>
                  <a:pt x="1350475" y="252392"/>
                  <a:pt x="1352732" y="253768"/>
                  <a:pt x="1354053" y="255419"/>
                </a:cubicBezTo>
                <a:cubicBezTo>
                  <a:pt x="1355373" y="257070"/>
                  <a:pt x="1356034" y="258996"/>
                  <a:pt x="1356034" y="261198"/>
                </a:cubicBezTo>
                <a:lnTo>
                  <a:pt x="1356034" y="364038"/>
                </a:lnTo>
                <a:lnTo>
                  <a:pt x="1273150" y="364038"/>
                </a:lnTo>
                <a:lnTo>
                  <a:pt x="1273150" y="261198"/>
                </a:lnTo>
                <a:cubicBezTo>
                  <a:pt x="1273150" y="258996"/>
                  <a:pt x="1273756" y="257070"/>
                  <a:pt x="1274967" y="255419"/>
                </a:cubicBezTo>
                <a:cubicBezTo>
                  <a:pt x="1276177" y="253768"/>
                  <a:pt x="1278379" y="252392"/>
                  <a:pt x="1281571" y="251291"/>
                </a:cubicBezTo>
                <a:cubicBezTo>
                  <a:pt x="1284763" y="250190"/>
                  <a:pt x="1289056" y="249365"/>
                  <a:pt x="1294449" y="248815"/>
                </a:cubicBezTo>
                <a:cubicBezTo>
                  <a:pt x="1299842" y="248264"/>
                  <a:pt x="1306502" y="247989"/>
                  <a:pt x="1314427" y="247989"/>
                </a:cubicBezTo>
                <a:close/>
                <a:moveTo>
                  <a:pt x="487733" y="247989"/>
                </a:moveTo>
                <a:cubicBezTo>
                  <a:pt x="495879" y="247989"/>
                  <a:pt x="502593" y="248319"/>
                  <a:pt x="507876" y="248980"/>
                </a:cubicBezTo>
                <a:cubicBezTo>
                  <a:pt x="513160" y="249640"/>
                  <a:pt x="517397" y="250576"/>
                  <a:pt x="520589" y="251786"/>
                </a:cubicBezTo>
                <a:cubicBezTo>
                  <a:pt x="523781" y="252997"/>
                  <a:pt x="526038" y="254428"/>
                  <a:pt x="527359" y="256079"/>
                </a:cubicBezTo>
                <a:cubicBezTo>
                  <a:pt x="528680" y="257730"/>
                  <a:pt x="529340" y="259657"/>
                  <a:pt x="529340" y="261858"/>
                </a:cubicBezTo>
                <a:lnTo>
                  <a:pt x="529340" y="364038"/>
                </a:lnTo>
                <a:lnTo>
                  <a:pt x="446127" y="364038"/>
                </a:lnTo>
                <a:lnTo>
                  <a:pt x="446127" y="261858"/>
                </a:lnTo>
                <a:cubicBezTo>
                  <a:pt x="446127" y="259657"/>
                  <a:pt x="446787" y="257730"/>
                  <a:pt x="448108" y="256079"/>
                </a:cubicBezTo>
                <a:cubicBezTo>
                  <a:pt x="449429" y="254428"/>
                  <a:pt x="451685" y="252997"/>
                  <a:pt x="454877" y="251786"/>
                </a:cubicBezTo>
                <a:cubicBezTo>
                  <a:pt x="458069" y="250576"/>
                  <a:pt x="462307" y="249640"/>
                  <a:pt x="467590" y="248980"/>
                </a:cubicBezTo>
                <a:cubicBezTo>
                  <a:pt x="472874" y="248319"/>
                  <a:pt x="479588" y="247989"/>
                  <a:pt x="487733" y="247989"/>
                </a:cubicBezTo>
                <a:close/>
                <a:moveTo>
                  <a:pt x="3194852" y="229167"/>
                </a:moveTo>
                <a:lnTo>
                  <a:pt x="3194852" y="270774"/>
                </a:lnTo>
                <a:lnTo>
                  <a:pt x="3345429" y="270774"/>
                </a:lnTo>
                <a:lnTo>
                  <a:pt x="3345429" y="229167"/>
                </a:lnTo>
                <a:close/>
                <a:moveTo>
                  <a:pt x="2858035" y="179635"/>
                </a:moveTo>
                <a:cubicBezTo>
                  <a:pt x="2891496" y="203851"/>
                  <a:pt x="2926279" y="231588"/>
                  <a:pt x="2962382" y="262849"/>
                </a:cubicBezTo>
                <a:lnTo>
                  <a:pt x="2902944" y="334174"/>
                </a:lnTo>
                <a:cubicBezTo>
                  <a:pt x="2870803" y="302914"/>
                  <a:pt x="2837782" y="272315"/>
                  <a:pt x="2803880" y="242375"/>
                </a:cubicBezTo>
                <a:close/>
                <a:moveTo>
                  <a:pt x="663527" y="170389"/>
                </a:moveTo>
                <a:cubicBezTo>
                  <a:pt x="671672" y="170389"/>
                  <a:pt x="678442" y="170664"/>
                  <a:pt x="683835" y="171215"/>
                </a:cubicBezTo>
                <a:cubicBezTo>
                  <a:pt x="689229" y="171765"/>
                  <a:pt x="693466" y="172646"/>
                  <a:pt x="696548" y="173856"/>
                </a:cubicBezTo>
                <a:cubicBezTo>
                  <a:pt x="699631" y="175067"/>
                  <a:pt x="701832" y="176553"/>
                  <a:pt x="703153" y="178314"/>
                </a:cubicBezTo>
                <a:cubicBezTo>
                  <a:pt x="704474" y="180075"/>
                  <a:pt x="705134" y="182057"/>
                  <a:pt x="705134" y="184258"/>
                </a:cubicBezTo>
                <a:lnTo>
                  <a:pt x="705134" y="249970"/>
                </a:lnTo>
                <a:lnTo>
                  <a:pt x="769195" y="249970"/>
                </a:lnTo>
                <a:cubicBezTo>
                  <a:pt x="771397" y="249970"/>
                  <a:pt x="773323" y="250521"/>
                  <a:pt x="774974" y="251621"/>
                </a:cubicBezTo>
                <a:cubicBezTo>
                  <a:pt x="776625" y="252722"/>
                  <a:pt x="778001" y="254538"/>
                  <a:pt x="779101" y="257070"/>
                </a:cubicBezTo>
                <a:cubicBezTo>
                  <a:pt x="780202" y="259602"/>
                  <a:pt x="781028" y="263069"/>
                  <a:pt x="781578" y="267472"/>
                </a:cubicBezTo>
                <a:cubicBezTo>
                  <a:pt x="782128" y="271874"/>
                  <a:pt x="782404" y="277268"/>
                  <a:pt x="782404" y="283652"/>
                </a:cubicBezTo>
                <a:cubicBezTo>
                  <a:pt x="782404" y="295760"/>
                  <a:pt x="781303" y="304400"/>
                  <a:pt x="779101" y="309574"/>
                </a:cubicBezTo>
                <a:cubicBezTo>
                  <a:pt x="776900" y="314747"/>
                  <a:pt x="773708" y="317334"/>
                  <a:pt x="769525" y="317334"/>
                </a:cubicBezTo>
                <a:lnTo>
                  <a:pt x="705134" y="317334"/>
                </a:lnTo>
                <a:lnTo>
                  <a:pt x="705134" y="364038"/>
                </a:lnTo>
                <a:lnTo>
                  <a:pt x="622251" y="364038"/>
                </a:lnTo>
                <a:lnTo>
                  <a:pt x="622251" y="317334"/>
                </a:lnTo>
                <a:lnTo>
                  <a:pt x="586918" y="317334"/>
                </a:lnTo>
                <a:cubicBezTo>
                  <a:pt x="582735" y="317334"/>
                  <a:pt x="579543" y="314747"/>
                  <a:pt x="577342" y="309574"/>
                </a:cubicBezTo>
                <a:cubicBezTo>
                  <a:pt x="575140" y="304400"/>
                  <a:pt x="574040" y="295760"/>
                  <a:pt x="574040" y="283652"/>
                </a:cubicBezTo>
                <a:cubicBezTo>
                  <a:pt x="574040" y="277268"/>
                  <a:pt x="574315" y="271874"/>
                  <a:pt x="574865" y="267472"/>
                </a:cubicBezTo>
                <a:cubicBezTo>
                  <a:pt x="575415" y="263069"/>
                  <a:pt x="576241" y="259602"/>
                  <a:pt x="577342" y="257070"/>
                </a:cubicBezTo>
                <a:cubicBezTo>
                  <a:pt x="578442" y="254538"/>
                  <a:pt x="579818" y="252722"/>
                  <a:pt x="581469" y="251621"/>
                </a:cubicBezTo>
                <a:cubicBezTo>
                  <a:pt x="583120" y="250521"/>
                  <a:pt x="585047" y="249970"/>
                  <a:pt x="587248" y="249970"/>
                </a:cubicBezTo>
                <a:lnTo>
                  <a:pt x="622251" y="249970"/>
                </a:lnTo>
                <a:lnTo>
                  <a:pt x="622251" y="184258"/>
                </a:lnTo>
                <a:cubicBezTo>
                  <a:pt x="622251" y="182057"/>
                  <a:pt x="622856" y="180075"/>
                  <a:pt x="624067" y="178314"/>
                </a:cubicBezTo>
                <a:cubicBezTo>
                  <a:pt x="625278" y="176553"/>
                  <a:pt x="627479" y="175067"/>
                  <a:pt x="630671" y="173856"/>
                </a:cubicBezTo>
                <a:cubicBezTo>
                  <a:pt x="633863" y="172646"/>
                  <a:pt x="638156" y="171765"/>
                  <a:pt x="643549" y="171215"/>
                </a:cubicBezTo>
                <a:cubicBezTo>
                  <a:pt x="648943" y="170664"/>
                  <a:pt x="655602" y="170389"/>
                  <a:pt x="663527" y="170389"/>
                </a:cubicBezTo>
                <a:close/>
                <a:moveTo>
                  <a:pt x="894718" y="137698"/>
                </a:moveTo>
                <a:cubicBezTo>
                  <a:pt x="903303" y="137698"/>
                  <a:pt x="910348" y="138028"/>
                  <a:pt x="915851" y="138689"/>
                </a:cubicBezTo>
                <a:cubicBezTo>
                  <a:pt x="921355" y="139349"/>
                  <a:pt x="925758" y="140230"/>
                  <a:pt x="929060" y="141330"/>
                </a:cubicBezTo>
                <a:cubicBezTo>
                  <a:pt x="932362" y="142431"/>
                  <a:pt x="934674" y="143862"/>
                  <a:pt x="935994" y="145623"/>
                </a:cubicBezTo>
                <a:cubicBezTo>
                  <a:pt x="937315" y="147384"/>
                  <a:pt x="937976" y="149366"/>
                  <a:pt x="937976" y="151567"/>
                </a:cubicBezTo>
                <a:lnTo>
                  <a:pt x="937976" y="308418"/>
                </a:lnTo>
                <a:lnTo>
                  <a:pt x="1097798" y="308418"/>
                </a:lnTo>
                <a:lnTo>
                  <a:pt x="1097798" y="151567"/>
                </a:lnTo>
                <a:cubicBezTo>
                  <a:pt x="1097798" y="149366"/>
                  <a:pt x="1098514" y="147384"/>
                  <a:pt x="1099945" y="145623"/>
                </a:cubicBezTo>
                <a:cubicBezTo>
                  <a:pt x="1101376" y="143862"/>
                  <a:pt x="1103687" y="142431"/>
                  <a:pt x="1106879" y="141330"/>
                </a:cubicBezTo>
                <a:cubicBezTo>
                  <a:pt x="1110071" y="140230"/>
                  <a:pt x="1114474" y="139349"/>
                  <a:pt x="1120088" y="138689"/>
                </a:cubicBezTo>
                <a:cubicBezTo>
                  <a:pt x="1125701" y="138028"/>
                  <a:pt x="1132801" y="137698"/>
                  <a:pt x="1141386" y="137698"/>
                </a:cubicBezTo>
                <a:cubicBezTo>
                  <a:pt x="1149752" y="137698"/>
                  <a:pt x="1156686" y="138028"/>
                  <a:pt x="1162190" y="138689"/>
                </a:cubicBezTo>
                <a:cubicBezTo>
                  <a:pt x="1167693" y="139349"/>
                  <a:pt x="1172096" y="140230"/>
                  <a:pt x="1175398" y="141330"/>
                </a:cubicBezTo>
                <a:cubicBezTo>
                  <a:pt x="1178701" y="142431"/>
                  <a:pt x="1181067" y="143862"/>
                  <a:pt x="1182498" y="145623"/>
                </a:cubicBezTo>
                <a:cubicBezTo>
                  <a:pt x="1183929" y="147384"/>
                  <a:pt x="1184644" y="149366"/>
                  <a:pt x="1184644" y="151567"/>
                </a:cubicBezTo>
                <a:lnTo>
                  <a:pt x="1184644" y="364038"/>
                </a:lnTo>
                <a:lnTo>
                  <a:pt x="851130" y="364038"/>
                </a:lnTo>
                <a:lnTo>
                  <a:pt x="851130" y="151567"/>
                </a:lnTo>
                <a:cubicBezTo>
                  <a:pt x="851130" y="149366"/>
                  <a:pt x="851845" y="147384"/>
                  <a:pt x="853276" y="145623"/>
                </a:cubicBezTo>
                <a:cubicBezTo>
                  <a:pt x="854707" y="143862"/>
                  <a:pt x="857073" y="142431"/>
                  <a:pt x="860376" y="141330"/>
                </a:cubicBezTo>
                <a:cubicBezTo>
                  <a:pt x="863678" y="140230"/>
                  <a:pt x="868136" y="139349"/>
                  <a:pt x="873749" y="138689"/>
                </a:cubicBezTo>
                <a:cubicBezTo>
                  <a:pt x="879363" y="138028"/>
                  <a:pt x="886352" y="137698"/>
                  <a:pt x="894718" y="137698"/>
                </a:cubicBezTo>
                <a:close/>
                <a:moveTo>
                  <a:pt x="222563" y="132415"/>
                </a:moveTo>
                <a:cubicBezTo>
                  <a:pt x="241055" y="132415"/>
                  <a:pt x="257896" y="133681"/>
                  <a:pt x="273086" y="136212"/>
                </a:cubicBezTo>
                <a:cubicBezTo>
                  <a:pt x="288276" y="138744"/>
                  <a:pt x="301539" y="141826"/>
                  <a:pt x="312877" y="145458"/>
                </a:cubicBezTo>
                <a:cubicBezTo>
                  <a:pt x="324214" y="149090"/>
                  <a:pt x="333625" y="152998"/>
                  <a:pt x="341110" y="157181"/>
                </a:cubicBezTo>
                <a:cubicBezTo>
                  <a:pt x="348594" y="161363"/>
                  <a:pt x="353823" y="164996"/>
                  <a:pt x="356795" y="168078"/>
                </a:cubicBezTo>
                <a:cubicBezTo>
                  <a:pt x="359767" y="171160"/>
                  <a:pt x="361913" y="175507"/>
                  <a:pt x="363234" y="181121"/>
                </a:cubicBezTo>
                <a:cubicBezTo>
                  <a:pt x="364555" y="186735"/>
                  <a:pt x="365215" y="195045"/>
                  <a:pt x="365215" y="206052"/>
                </a:cubicBezTo>
                <a:cubicBezTo>
                  <a:pt x="365215" y="212436"/>
                  <a:pt x="364940" y="217940"/>
                  <a:pt x="364390" y="222563"/>
                </a:cubicBezTo>
                <a:cubicBezTo>
                  <a:pt x="363839" y="227186"/>
                  <a:pt x="363069" y="230873"/>
                  <a:pt x="362078" y="233625"/>
                </a:cubicBezTo>
                <a:cubicBezTo>
                  <a:pt x="361088" y="236377"/>
                  <a:pt x="359877" y="238303"/>
                  <a:pt x="358446" y="239404"/>
                </a:cubicBezTo>
                <a:cubicBezTo>
                  <a:pt x="357015" y="240504"/>
                  <a:pt x="355309" y="241055"/>
                  <a:pt x="353328" y="241055"/>
                </a:cubicBezTo>
                <a:cubicBezTo>
                  <a:pt x="350466" y="241055"/>
                  <a:pt x="345843" y="239073"/>
                  <a:pt x="339459" y="235111"/>
                </a:cubicBezTo>
                <a:cubicBezTo>
                  <a:pt x="333074" y="231148"/>
                  <a:pt x="324599" y="226855"/>
                  <a:pt x="314032" y="222232"/>
                </a:cubicBezTo>
                <a:cubicBezTo>
                  <a:pt x="303466" y="217610"/>
                  <a:pt x="290862" y="213317"/>
                  <a:pt x="276223" y="209354"/>
                </a:cubicBezTo>
                <a:cubicBezTo>
                  <a:pt x="261584" y="205392"/>
                  <a:pt x="244578" y="203410"/>
                  <a:pt x="225205" y="203410"/>
                </a:cubicBezTo>
                <a:cubicBezTo>
                  <a:pt x="204512" y="203410"/>
                  <a:pt x="185800" y="206988"/>
                  <a:pt x="169069" y="214142"/>
                </a:cubicBezTo>
                <a:cubicBezTo>
                  <a:pt x="152338" y="221297"/>
                  <a:pt x="138029" y="231423"/>
                  <a:pt x="126141" y="244522"/>
                </a:cubicBezTo>
                <a:cubicBezTo>
                  <a:pt x="114254" y="257620"/>
                  <a:pt x="105118" y="273360"/>
                  <a:pt x="98734" y="291742"/>
                </a:cubicBezTo>
                <a:cubicBezTo>
                  <a:pt x="92350" y="310124"/>
                  <a:pt x="89158" y="330432"/>
                  <a:pt x="89158" y="352666"/>
                </a:cubicBezTo>
                <a:lnTo>
                  <a:pt x="90874" y="364038"/>
                </a:lnTo>
                <a:lnTo>
                  <a:pt x="995" y="364038"/>
                </a:lnTo>
                <a:lnTo>
                  <a:pt x="0" y="357950"/>
                </a:lnTo>
                <a:cubicBezTo>
                  <a:pt x="0" y="322947"/>
                  <a:pt x="5284" y="291522"/>
                  <a:pt x="15851" y="263674"/>
                </a:cubicBezTo>
                <a:cubicBezTo>
                  <a:pt x="26417" y="235826"/>
                  <a:pt x="41387" y="212161"/>
                  <a:pt x="60759" y="192678"/>
                </a:cubicBezTo>
                <a:cubicBezTo>
                  <a:pt x="80132" y="173196"/>
                  <a:pt x="103522" y="158281"/>
                  <a:pt x="130929" y="147935"/>
                </a:cubicBezTo>
                <a:cubicBezTo>
                  <a:pt x="158337" y="137588"/>
                  <a:pt x="188882" y="132415"/>
                  <a:pt x="222563" y="132415"/>
                </a:cubicBezTo>
                <a:close/>
                <a:moveTo>
                  <a:pt x="2380548" y="128122"/>
                </a:moveTo>
                <a:lnTo>
                  <a:pt x="2380548" y="289926"/>
                </a:lnTo>
                <a:lnTo>
                  <a:pt x="2555561" y="289926"/>
                </a:lnTo>
                <a:lnTo>
                  <a:pt x="2555561" y="128122"/>
                </a:lnTo>
                <a:close/>
                <a:moveTo>
                  <a:pt x="488064" y="118546"/>
                </a:moveTo>
                <a:cubicBezTo>
                  <a:pt x="506556" y="118546"/>
                  <a:pt x="519104" y="121683"/>
                  <a:pt x="525708" y="127957"/>
                </a:cubicBezTo>
                <a:cubicBezTo>
                  <a:pt x="532312" y="134231"/>
                  <a:pt x="535614" y="145403"/>
                  <a:pt x="535614" y="161473"/>
                </a:cubicBezTo>
                <a:cubicBezTo>
                  <a:pt x="535614" y="178204"/>
                  <a:pt x="532202" y="189762"/>
                  <a:pt x="525378" y="196146"/>
                </a:cubicBezTo>
                <a:cubicBezTo>
                  <a:pt x="518553" y="202530"/>
                  <a:pt x="505895" y="205722"/>
                  <a:pt x="487403" y="205722"/>
                </a:cubicBezTo>
                <a:cubicBezTo>
                  <a:pt x="468691" y="205722"/>
                  <a:pt x="456088" y="202640"/>
                  <a:pt x="449594" y="196476"/>
                </a:cubicBezTo>
                <a:cubicBezTo>
                  <a:pt x="443099" y="190312"/>
                  <a:pt x="439853" y="179195"/>
                  <a:pt x="439853" y="163124"/>
                </a:cubicBezTo>
                <a:cubicBezTo>
                  <a:pt x="439853" y="146394"/>
                  <a:pt x="443210" y="134781"/>
                  <a:pt x="449924" y="128287"/>
                </a:cubicBezTo>
                <a:cubicBezTo>
                  <a:pt x="456638" y="121793"/>
                  <a:pt x="469351" y="118546"/>
                  <a:pt x="488064" y="118546"/>
                </a:cubicBezTo>
                <a:close/>
                <a:moveTo>
                  <a:pt x="1678358" y="107319"/>
                </a:moveTo>
                <a:cubicBezTo>
                  <a:pt x="1686503" y="107319"/>
                  <a:pt x="1693218" y="107649"/>
                  <a:pt x="1698501" y="108309"/>
                </a:cubicBezTo>
                <a:cubicBezTo>
                  <a:pt x="1703785" y="108970"/>
                  <a:pt x="1708022" y="109905"/>
                  <a:pt x="1711214" y="111116"/>
                </a:cubicBezTo>
                <a:cubicBezTo>
                  <a:pt x="1714406" y="112327"/>
                  <a:pt x="1716663" y="113813"/>
                  <a:pt x="1717984" y="115574"/>
                </a:cubicBezTo>
                <a:cubicBezTo>
                  <a:pt x="1719305" y="117335"/>
                  <a:pt x="1719965" y="119316"/>
                  <a:pt x="1719965" y="121518"/>
                </a:cubicBezTo>
                <a:lnTo>
                  <a:pt x="1719965" y="284312"/>
                </a:lnTo>
                <a:cubicBezTo>
                  <a:pt x="1727450" y="276828"/>
                  <a:pt x="1734935" y="270443"/>
                  <a:pt x="1742419" y="265160"/>
                </a:cubicBezTo>
                <a:cubicBezTo>
                  <a:pt x="1749904" y="259877"/>
                  <a:pt x="1757389" y="255529"/>
                  <a:pt x="1764874" y="252117"/>
                </a:cubicBezTo>
                <a:cubicBezTo>
                  <a:pt x="1772359" y="248705"/>
                  <a:pt x="1780064" y="246228"/>
                  <a:pt x="1787989" y="244687"/>
                </a:cubicBezTo>
                <a:cubicBezTo>
                  <a:pt x="1795914" y="243146"/>
                  <a:pt x="1804279" y="242375"/>
                  <a:pt x="1813085" y="242375"/>
                </a:cubicBezTo>
                <a:cubicBezTo>
                  <a:pt x="1834879" y="242375"/>
                  <a:pt x="1853371" y="246723"/>
                  <a:pt x="1868561" y="255419"/>
                </a:cubicBezTo>
                <a:cubicBezTo>
                  <a:pt x="1883750" y="264114"/>
                  <a:pt x="1896133" y="275837"/>
                  <a:pt x="1905709" y="290586"/>
                </a:cubicBezTo>
                <a:cubicBezTo>
                  <a:pt x="1915286" y="305336"/>
                  <a:pt x="1922275" y="322562"/>
                  <a:pt x="1926678" y="342265"/>
                </a:cubicBezTo>
                <a:lnTo>
                  <a:pt x="1928988" y="364038"/>
                </a:lnTo>
                <a:lnTo>
                  <a:pt x="1841123" y="364038"/>
                </a:lnTo>
                <a:lnTo>
                  <a:pt x="1834549" y="343090"/>
                </a:lnTo>
                <a:cubicBezTo>
                  <a:pt x="1829926" y="334064"/>
                  <a:pt x="1823927" y="326855"/>
                  <a:pt x="1816552" y="321461"/>
                </a:cubicBezTo>
                <a:cubicBezTo>
                  <a:pt x="1809177" y="316068"/>
                  <a:pt x="1799876" y="313371"/>
                  <a:pt x="1788649" y="313371"/>
                </a:cubicBezTo>
                <a:cubicBezTo>
                  <a:pt x="1783146" y="313371"/>
                  <a:pt x="1777752" y="314142"/>
                  <a:pt x="1772469" y="315683"/>
                </a:cubicBezTo>
                <a:cubicBezTo>
                  <a:pt x="1767185" y="317224"/>
                  <a:pt x="1761737" y="319865"/>
                  <a:pt x="1756123" y="323608"/>
                </a:cubicBezTo>
                <a:cubicBezTo>
                  <a:pt x="1750510" y="327350"/>
                  <a:pt x="1744731" y="332193"/>
                  <a:pt x="1738787" y="338137"/>
                </a:cubicBezTo>
                <a:cubicBezTo>
                  <a:pt x="1732843" y="344081"/>
                  <a:pt x="1726569" y="351456"/>
                  <a:pt x="1719965" y="360261"/>
                </a:cubicBezTo>
                <a:lnTo>
                  <a:pt x="1719965" y="364038"/>
                </a:lnTo>
                <a:lnTo>
                  <a:pt x="1636751" y="364038"/>
                </a:lnTo>
                <a:lnTo>
                  <a:pt x="1636751" y="121518"/>
                </a:lnTo>
                <a:cubicBezTo>
                  <a:pt x="1636751" y="119316"/>
                  <a:pt x="1637412" y="117335"/>
                  <a:pt x="1638733" y="115574"/>
                </a:cubicBezTo>
                <a:cubicBezTo>
                  <a:pt x="1640054" y="113813"/>
                  <a:pt x="1642310" y="112327"/>
                  <a:pt x="1645502" y="111116"/>
                </a:cubicBezTo>
                <a:cubicBezTo>
                  <a:pt x="1648694" y="109905"/>
                  <a:pt x="1652932" y="108970"/>
                  <a:pt x="1658215" y="108309"/>
                </a:cubicBezTo>
                <a:cubicBezTo>
                  <a:pt x="1663499" y="107649"/>
                  <a:pt x="1670213" y="107319"/>
                  <a:pt x="1678358" y="107319"/>
                </a:cubicBezTo>
                <a:close/>
                <a:moveTo>
                  <a:pt x="2167891" y="42267"/>
                </a:moveTo>
                <a:lnTo>
                  <a:pt x="2757651" y="42267"/>
                </a:lnTo>
                <a:lnTo>
                  <a:pt x="2757651" y="128122"/>
                </a:lnTo>
                <a:lnTo>
                  <a:pt x="2651322" y="128122"/>
                </a:lnTo>
                <a:lnTo>
                  <a:pt x="2651322" y="289926"/>
                </a:lnTo>
                <a:lnTo>
                  <a:pt x="2785388" y="289926"/>
                </a:lnTo>
                <a:lnTo>
                  <a:pt x="2785388" y="364038"/>
                </a:lnTo>
                <a:lnTo>
                  <a:pt x="2131568" y="364038"/>
                </a:lnTo>
                <a:lnTo>
                  <a:pt x="2131568" y="289926"/>
                </a:lnTo>
                <a:lnTo>
                  <a:pt x="2284786" y="289926"/>
                </a:lnTo>
                <a:lnTo>
                  <a:pt x="2284786" y="128122"/>
                </a:lnTo>
                <a:lnTo>
                  <a:pt x="2167891" y="128122"/>
                </a:lnTo>
                <a:close/>
                <a:moveTo>
                  <a:pt x="2992762" y="31040"/>
                </a:moveTo>
                <a:lnTo>
                  <a:pt x="3455720" y="31040"/>
                </a:lnTo>
                <a:lnTo>
                  <a:pt x="3455720" y="105007"/>
                </a:lnTo>
                <a:lnTo>
                  <a:pt x="3292925" y="105007"/>
                </a:lnTo>
                <a:cubicBezTo>
                  <a:pt x="3287641" y="117995"/>
                  <a:pt x="3278836" y="136928"/>
                  <a:pt x="3266508" y="161804"/>
                </a:cubicBezTo>
                <a:lnTo>
                  <a:pt x="3427321" y="161804"/>
                </a:lnTo>
                <a:lnTo>
                  <a:pt x="3427321" y="364038"/>
                </a:lnTo>
                <a:lnTo>
                  <a:pt x="3345429" y="364038"/>
                </a:lnTo>
                <a:lnTo>
                  <a:pt x="3345429" y="331533"/>
                </a:lnTo>
                <a:lnTo>
                  <a:pt x="3194852" y="331533"/>
                </a:lnTo>
                <a:lnTo>
                  <a:pt x="3194852" y="364038"/>
                </a:lnTo>
                <a:lnTo>
                  <a:pt x="3114280" y="364038"/>
                </a:lnTo>
                <a:lnTo>
                  <a:pt x="3114280" y="161804"/>
                </a:lnTo>
                <a:lnTo>
                  <a:pt x="3185276" y="161804"/>
                </a:lnTo>
                <a:cubicBezTo>
                  <a:pt x="3193201" y="143532"/>
                  <a:pt x="3200135" y="124600"/>
                  <a:pt x="3206079" y="105007"/>
                </a:cubicBezTo>
                <a:lnTo>
                  <a:pt x="3077296" y="105007"/>
                </a:lnTo>
                <a:lnTo>
                  <a:pt x="3077296" y="303795"/>
                </a:lnTo>
                <a:lnTo>
                  <a:pt x="3074904" y="364038"/>
                </a:lnTo>
                <a:lnTo>
                  <a:pt x="2990023" y="364038"/>
                </a:lnTo>
                <a:lnTo>
                  <a:pt x="2992762" y="291907"/>
                </a:lnTo>
                <a:close/>
                <a:moveTo>
                  <a:pt x="2871244" y="9246"/>
                </a:moveTo>
                <a:cubicBezTo>
                  <a:pt x="2920995" y="44908"/>
                  <a:pt x="2957099" y="71986"/>
                  <a:pt x="2979553" y="90478"/>
                </a:cubicBezTo>
                <a:lnTo>
                  <a:pt x="2918134" y="157181"/>
                </a:lnTo>
                <a:cubicBezTo>
                  <a:pt x="2886873" y="126801"/>
                  <a:pt x="2852972" y="96642"/>
                  <a:pt x="2816428" y="66702"/>
                </a:cubicBezTo>
                <a:close/>
                <a:moveTo>
                  <a:pt x="3806405" y="1320"/>
                </a:moveTo>
                <a:cubicBezTo>
                  <a:pt x="3836344" y="44028"/>
                  <a:pt x="3858138" y="77710"/>
                  <a:pt x="3871787" y="102365"/>
                </a:cubicBezTo>
                <a:lnTo>
                  <a:pt x="3826218" y="124159"/>
                </a:lnTo>
                <a:lnTo>
                  <a:pt x="4079161" y="124159"/>
                </a:lnTo>
                <a:lnTo>
                  <a:pt x="4079161" y="211335"/>
                </a:lnTo>
                <a:lnTo>
                  <a:pt x="3916181" y="364038"/>
                </a:lnTo>
                <a:lnTo>
                  <a:pt x="3759177" y="364038"/>
                </a:lnTo>
                <a:lnTo>
                  <a:pt x="3798975" y="336981"/>
                </a:lnTo>
                <a:cubicBezTo>
                  <a:pt x="3852910" y="296035"/>
                  <a:pt x="3900956" y="254814"/>
                  <a:pt x="3943113" y="213317"/>
                </a:cubicBezTo>
                <a:lnTo>
                  <a:pt x="3517799" y="213317"/>
                </a:lnTo>
                <a:lnTo>
                  <a:pt x="3517799" y="124159"/>
                </a:lnTo>
                <a:lnTo>
                  <a:pt x="3769421" y="124159"/>
                </a:lnTo>
                <a:cubicBezTo>
                  <a:pt x="3757093" y="101485"/>
                  <a:pt x="3740143" y="74407"/>
                  <a:pt x="3718569" y="42927"/>
                </a:cubicBezTo>
                <a:close/>
                <a:moveTo>
                  <a:pt x="4307668" y="0"/>
                </a:moveTo>
                <a:cubicBezTo>
                  <a:pt x="4327040" y="40946"/>
                  <a:pt x="4340689" y="72426"/>
                  <a:pt x="4348614" y="94440"/>
                </a:cubicBezTo>
                <a:lnTo>
                  <a:pt x="4307337" y="107649"/>
                </a:lnTo>
                <a:lnTo>
                  <a:pt x="4410694" y="107649"/>
                </a:lnTo>
                <a:lnTo>
                  <a:pt x="4410694" y="157511"/>
                </a:lnTo>
                <a:cubicBezTo>
                  <a:pt x="4446357" y="107539"/>
                  <a:pt x="4476956" y="55255"/>
                  <a:pt x="4502493" y="660"/>
                </a:cubicBezTo>
                <a:lnTo>
                  <a:pt x="4585707" y="13868"/>
                </a:lnTo>
                <a:cubicBezTo>
                  <a:pt x="4579322" y="29499"/>
                  <a:pt x="4572828" y="44688"/>
                  <a:pt x="4566224" y="59438"/>
                </a:cubicBezTo>
                <a:lnTo>
                  <a:pt x="4807609" y="59438"/>
                </a:lnTo>
                <a:lnTo>
                  <a:pt x="4807609" y="140010"/>
                </a:lnTo>
                <a:lnTo>
                  <a:pt x="4526268" y="140010"/>
                </a:lnTo>
                <a:cubicBezTo>
                  <a:pt x="4511299" y="167527"/>
                  <a:pt x="4495669" y="193064"/>
                  <a:pt x="4479378" y="216619"/>
                </a:cubicBezTo>
                <a:cubicBezTo>
                  <a:pt x="4574920" y="208474"/>
                  <a:pt x="4664957" y="193504"/>
                  <a:pt x="4749492" y="171710"/>
                </a:cubicBezTo>
                <a:lnTo>
                  <a:pt x="4788457" y="248980"/>
                </a:lnTo>
                <a:cubicBezTo>
                  <a:pt x="4746630" y="257125"/>
                  <a:pt x="4705243" y="264390"/>
                  <a:pt x="4664297" y="270774"/>
                </a:cubicBezTo>
                <a:lnTo>
                  <a:pt x="4681958" y="364038"/>
                </a:lnTo>
                <a:lnTo>
                  <a:pt x="4602206" y="364038"/>
                </a:lnTo>
                <a:lnTo>
                  <a:pt x="4599327" y="349374"/>
                </a:lnTo>
                <a:cubicBezTo>
                  <a:pt x="4595860" y="327959"/>
                  <a:pt x="4592861" y="305171"/>
                  <a:pt x="4590329" y="281010"/>
                </a:cubicBezTo>
                <a:lnTo>
                  <a:pt x="4542779" y="286624"/>
                </a:lnTo>
                <a:lnTo>
                  <a:pt x="4542779" y="364038"/>
                </a:lnTo>
                <a:lnTo>
                  <a:pt x="4456924" y="364038"/>
                </a:lnTo>
                <a:lnTo>
                  <a:pt x="4456924" y="245678"/>
                </a:lnTo>
                <a:cubicBezTo>
                  <a:pt x="4434689" y="225645"/>
                  <a:pt x="4411905" y="206052"/>
                  <a:pt x="4388570" y="186900"/>
                </a:cubicBezTo>
                <a:lnTo>
                  <a:pt x="4290497" y="186900"/>
                </a:lnTo>
                <a:lnTo>
                  <a:pt x="4289836" y="259546"/>
                </a:lnTo>
                <a:lnTo>
                  <a:pt x="4416638" y="259546"/>
                </a:lnTo>
                <a:cubicBezTo>
                  <a:pt x="4416638" y="282661"/>
                  <a:pt x="4416418" y="307895"/>
                  <a:pt x="4415977" y="335248"/>
                </a:cubicBezTo>
                <a:lnTo>
                  <a:pt x="4415332" y="364038"/>
                </a:lnTo>
                <a:lnTo>
                  <a:pt x="4334175" y="364038"/>
                </a:lnTo>
                <a:lnTo>
                  <a:pt x="4334745" y="336156"/>
                </a:lnTo>
                <a:lnTo>
                  <a:pt x="4287855" y="336156"/>
                </a:lnTo>
                <a:lnTo>
                  <a:pt x="4285187" y="364038"/>
                </a:lnTo>
                <a:lnTo>
                  <a:pt x="4205637" y="364038"/>
                </a:lnTo>
                <a:lnTo>
                  <a:pt x="4207169" y="337136"/>
                </a:lnTo>
                <a:cubicBezTo>
                  <a:pt x="4208676" y="302195"/>
                  <a:pt x="4209594" y="252117"/>
                  <a:pt x="4209925" y="186900"/>
                </a:cubicBezTo>
                <a:lnTo>
                  <a:pt x="4163695" y="186900"/>
                </a:lnTo>
                <a:lnTo>
                  <a:pt x="4163695" y="107649"/>
                </a:lnTo>
                <a:lnTo>
                  <a:pt x="4250211" y="107649"/>
                </a:lnTo>
                <a:cubicBezTo>
                  <a:pt x="4239864" y="79471"/>
                  <a:pt x="4228857" y="52613"/>
                  <a:pt x="4217189" y="270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5333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951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175217"/>
            <a:ext cx="6818306" cy="2061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执行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set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命令，查看环境变量和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Shell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变量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执行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printenv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命令，查看环境变量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修改自己的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Shell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环境，增加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la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1877244" y="1260049"/>
            <a:ext cx="19207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Shell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环境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l="1047" b="849"/>
          <a:stretch/>
        </p:blipFill>
        <p:spPr>
          <a:xfrm>
            <a:off x="8040216" y="2282373"/>
            <a:ext cx="3074855" cy="2293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矩形 9"/>
          <p:cNvSpPr/>
          <p:nvPr/>
        </p:nvSpPr>
        <p:spPr>
          <a:xfrm>
            <a:off x="8040216" y="3086961"/>
            <a:ext cx="3057848" cy="684076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配置管理之 </a:t>
            </a:r>
            <a:r>
              <a:rPr lang="en-US" altLang="zh-CN" sz="1400" b="1" dirty="0" err="1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1400" b="1" dirty="0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分布式版本控制系统从入门到精通</a:t>
            </a:r>
          </a:p>
        </p:txBody>
      </p:sp>
      <p:sp>
        <p:nvSpPr>
          <p:cNvPr id="11" name="矩形 10"/>
          <p:cNvSpPr/>
          <p:nvPr/>
        </p:nvSpPr>
        <p:spPr>
          <a:xfrm>
            <a:off x="7295287" y="5380214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http://edu.51cto.com/pack/view/id-1036.html</a:t>
            </a:r>
          </a:p>
        </p:txBody>
      </p:sp>
    </p:spTree>
    <p:extLst>
      <p:ext uri="{BB962C8B-B14F-4D97-AF65-F5344CB8AC3E}">
        <p14:creationId xmlns:p14="http://schemas.microsoft.com/office/powerpoint/2010/main" val="128471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67408" y="1412776"/>
            <a:ext cx="5328592" cy="1026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vi  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文本文件编辑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0" y="440667"/>
            <a:ext cx="4328189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vi </a:t>
            </a:r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简介</a:t>
            </a:r>
          </a:p>
        </p:txBody>
      </p:sp>
      <p:pic>
        <p:nvPicPr>
          <p:cNvPr id="8" name="Picture 6" descr="http://www.veryarm.com/wp-content/uploads/b704458a864ccd3b1fcf014817dfc1e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2060848"/>
            <a:ext cx="2736304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90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175217"/>
            <a:ext cx="6818306" cy="353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vi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启动和退出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vi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添加、删除和修改文本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vi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在文本中移动光标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vi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在文本中复制、粘贴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vi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编辑多个文本文件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vi 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2140941" y="1260049"/>
            <a:ext cx="1393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vi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简介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l="1047" b="849"/>
          <a:stretch/>
        </p:blipFill>
        <p:spPr>
          <a:xfrm>
            <a:off x="8040216" y="2282373"/>
            <a:ext cx="3074855" cy="2293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矩形 9"/>
          <p:cNvSpPr/>
          <p:nvPr/>
        </p:nvSpPr>
        <p:spPr>
          <a:xfrm>
            <a:off x="8040216" y="3086961"/>
            <a:ext cx="3057848" cy="684076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配置管理之 </a:t>
            </a:r>
            <a:r>
              <a:rPr lang="en-US" altLang="zh-CN" sz="1400" b="1" dirty="0" err="1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1400" b="1" dirty="0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分布式版本控制系统从入门到精通</a:t>
            </a:r>
          </a:p>
        </p:txBody>
      </p:sp>
      <p:sp>
        <p:nvSpPr>
          <p:cNvPr id="11" name="矩形 10"/>
          <p:cNvSpPr/>
          <p:nvPr/>
        </p:nvSpPr>
        <p:spPr>
          <a:xfrm>
            <a:off x="7295287" y="5380214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http://edu.51cto.com/pack/view/id-1036.html</a:t>
            </a:r>
          </a:p>
        </p:txBody>
      </p:sp>
    </p:spTree>
    <p:extLst>
      <p:ext uri="{BB962C8B-B14F-4D97-AF65-F5344CB8AC3E}">
        <p14:creationId xmlns:p14="http://schemas.microsoft.com/office/powerpoint/2010/main" val="26599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910416" y="5575456"/>
            <a:ext cx="2371162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携手同行</a:t>
            </a:r>
          </a:p>
        </p:txBody>
      </p:sp>
      <p:pic>
        <p:nvPicPr>
          <p:cNvPr id="2054" name="Picture 6" descr="技术 - Fedora  Linux 技术 壁纸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 b="18871"/>
          <a:stretch/>
        </p:blipFill>
        <p:spPr bwMode="auto">
          <a:xfrm>
            <a:off x="0" y="0"/>
            <a:ext cx="12192000" cy="513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49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866900"/>
            <a:ext cx="9067800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41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en.opensuse.org/images/c/c3/Packagemanagem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2132856"/>
            <a:ext cx="76200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65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12" y="2114550"/>
            <a:ext cx="7648575" cy="2628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661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5882202" cy="2994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查看本机安装的软件包；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查看本机是否安装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git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软件包；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查找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git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软件包；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安装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git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软件包，并验证安装成功；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卸载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git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软件包；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1719346" y="164230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>
                <a:solidFill>
                  <a:srgbClr val="1C2B38"/>
                </a:solidFill>
                <a:ea typeface="微软雅黑" panose="020B0503020204020204" pitchFamily="34" charset="-122"/>
              </a:rPr>
              <a:t>软件包管理</a:t>
            </a:r>
            <a:endParaRPr lang="zh-CN" altLang="en-US" sz="3200" b="1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t="1" b="1208"/>
          <a:stretch/>
        </p:blipFill>
        <p:spPr>
          <a:xfrm>
            <a:off x="7680176" y="2227084"/>
            <a:ext cx="3097543" cy="2284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矩形 9"/>
          <p:cNvSpPr/>
          <p:nvPr/>
        </p:nvSpPr>
        <p:spPr>
          <a:xfrm>
            <a:off x="7248128" y="5013176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http://edu.51cto.com/pack/view/id-1024.html</a:t>
            </a:r>
          </a:p>
        </p:txBody>
      </p:sp>
    </p:spTree>
    <p:extLst>
      <p:ext uri="{BB962C8B-B14F-4D97-AF65-F5344CB8AC3E}">
        <p14:creationId xmlns:p14="http://schemas.microsoft.com/office/powerpoint/2010/main" val="111954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910417" y="5575456"/>
            <a:ext cx="2371163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柴米油盐</a:t>
            </a:r>
          </a:p>
        </p:txBody>
      </p:sp>
      <p:sp>
        <p:nvSpPr>
          <p:cNvPr id="2" name="AutoShape 2" descr="http://www.imgbase.info/images/safe-wallpapers/miscellaneous/computer/53619_computer_arch_linux_arch_linux.jpg"/>
          <p:cNvSpPr>
            <a:spLocks noChangeAspect="1"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00" b="12400"/>
          <a:stretch/>
        </p:blipFill>
        <p:spPr>
          <a:xfrm>
            <a:off x="0" y="0"/>
            <a:ext cx="12192000" cy="515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8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67407" y="1412776"/>
            <a:ext cx="9431589" cy="1569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mount 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－ 挂载一个文件系统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umount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－ 卸载一个文件系统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0" y="440667"/>
            <a:ext cx="3680117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存储媒介</a:t>
            </a:r>
          </a:p>
        </p:txBody>
      </p:sp>
      <p:pic>
        <p:nvPicPr>
          <p:cNvPr id="1028" name="Picture 4" descr="http://www.unixstickers.com/image/data/stickers/binbash/Bash-new.s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1736812"/>
            <a:ext cx="338437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2173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462720" y="967653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开源之旅第九季：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bash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入门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 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829431"/>
            <a:ext cx="3084589" cy="231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83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87" y="785812"/>
            <a:ext cx="9572625" cy="528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436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276872"/>
            <a:ext cx="6458266" cy="3046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查看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/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etc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/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fstab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文件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查看挂载的文件系统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挂载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CentOS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安装光盘镜像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卸载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CentOS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安装光盘镜像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从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CentOS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安装光盘镜像安装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git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软件包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2729038" y="1371503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存储媒介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176" y="2186143"/>
            <a:ext cx="3342857" cy="2485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矩形 13"/>
          <p:cNvSpPr/>
          <p:nvPr/>
        </p:nvSpPr>
        <p:spPr>
          <a:xfrm>
            <a:off x="7074446" y="5085184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http://edu.51cto.com/pack/view/id-1025.html</a:t>
            </a:r>
          </a:p>
        </p:txBody>
      </p:sp>
    </p:spTree>
    <p:extLst>
      <p:ext uri="{BB962C8B-B14F-4D97-AF65-F5344CB8AC3E}">
        <p14:creationId xmlns:p14="http://schemas.microsoft.com/office/powerpoint/2010/main" val="212490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67408" y="1412776"/>
            <a:ext cx="7920880" cy="2554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ping        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发送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ICMP ECHO_REQUEST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数据包到网络主机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netstat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  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统计网络连接、路由表，等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ssh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         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远程登录程序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scp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         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远程文件复制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网络系统</a:t>
            </a:r>
          </a:p>
        </p:txBody>
      </p:sp>
      <p:pic>
        <p:nvPicPr>
          <p:cNvPr id="8" name="Picture 6" descr="http://www.veryarm.com/wp-content/uploads/b704458a864ccd3b1fcf014817dfc1e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2060848"/>
            <a:ext cx="2736304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9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1988840"/>
            <a:ext cx="6458266" cy="2554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ping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netstat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ssh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scp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1924528" y="1268760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网络系统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176" y="2186143"/>
            <a:ext cx="3342857" cy="2485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矩形 13"/>
          <p:cNvSpPr/>
          <p:nvPr/>
        </p:nvSpPr>
        <p:spPr>
          <a:xfrm>
            <a:off x="7074446" y="5085184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http://edu.51cto.com/pack/view/id-1025.html</a:t>
            </a:r>
          </a:p>
        </p:txBody>
      </p:sp>
    </p:spTree>
    <p:extLst>
      <p:ext uri="{BB962C8B-B14F-4D97-AF65-F5344CB8AC3E}">
        <p14:creationId xmlns:p14="http://schemas.microsoft.com/office/powerpoint/2010/main" val="89867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67408" y="1412776"/>
            <a:ext cx="7920880" cy="2554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find   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在目录层次结构中搜索文件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xargs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从标准输入生成和执行命令行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touch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更改文件时间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stat  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显示文件或文件系统状态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查找文件</a:t>
            </a:r>
          </a:p>
        </p:txBody>
      </p:sp>
      <p:pic>
        <p:nvPicPr>
          <p:cNvPr id="8" name="Picture 6" descr="http://www.veryarm.com/wp-content/uploads/b704458a864ccd3b1fcf014817dfc1e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2060848"/>
            <a:ext cx="2736304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9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050" y="1466850"/>
            <a:ext cx="5295900" cy="3924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798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0" y="1281112"/>
            <a:ext cx="7048500" cy="4295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648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441" y="0"/>
            <a:ext cx="7463118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890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1409700"/>
            <a:ext cx="8629650" cy="4038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488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2119312"/>
            <a:ext cx="8086725" cy="261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952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20" name="Freeform 20"/>
          <p:cNvSpPr>
            <a:spLocks noEditPoints="1"/>
          </p:cNvSpPr>
          <p:nvPr/>
        </p:nvSpPr>
        <p:spPr bwMode="auto">
          <a:xfrm>
            <a:off x="316562" y="5222238"/>
            <a:ext cx="10914036" cy="75645"/>
          </a:xfrm>
          <a:custGeom>
            <a:avLst/>
            <a:gdLst>
              <a:gd name="T0" fmla="*/ 0 w 1404"/>
              <a:gd name="T1" fmla="*/ 9 h 9"/>
              <a:gd name="T2" fmla="*/ 0 w 1404"/>
              <a:gd name="T3" fmla="*/ 9 h 9"/>
              <a:gd name="T4" fmla="*/ 0 w 1404"/>
              <a:gd name="T5" fmla="*/ 9 h 9"/>
              <a:gd name="T6" fmla="*/ 0 w 1404"/>
              <a:gd name="T7" fmla="*/ 9 h 9"/>
              <a:gd name="T8" fmla="*/ 1404 w 1404"/>
              <a:gd name="T9" fmla="*/ 0 h 9"/>
              <a:gd name="T10" fmla="*/ 1232 w 1404"/>
              <a:gd name="T11" fmla="*/ 0 h 9"/>
              <a:gd name="T12" fmla="*/ 1056 w 1404"/>
              <a:gd name="T13" fmla="*/ 0 h 9"/>
              <a:gd name="T14" fmla="*/ 880 w 1404"/>
              <a:gd name="T15" fmla="*/ 0 h 9"/>
              <a:gd name="T16" fmla="*/ 704 w 1404"/>
              <a:gd name="T17" fmla="*/ 0 h 9"/>
              <a:gd name="T18" fmla="*/ 528 w 1404"/>
              <a:gd name="T19" fmla="*/ 0 h 9"/>
              <a:gd name="T20" fmla="*/ 352 w 1404"/>
              <a:gd name="T21" fmla="*/ 0 h 9"/>
              <a:gd name="T22" fmla="*/ 176 w 1404"/>
              <a:gd name="T23" fmla="*/ 0 h 9"/>
              <a:gd name="T24" fmla="*/ 4 w 1404"/>
              <a:gd name="T25" fmla="*/ 0 h 9"/>
              <a:gd name="T26" fmla="*/ 3 w 1404"/>
              <a:gd name="T27" fmla="*/ 1 h 9"/>
              <a:gd name="T28" fmla="*/ 4 w 1404"/>
              <a:gd name="T29" fmla="*/ 0 h 9"/>
              <a:gd name="T30" fmla="*/ 176 w 1404"/>
              <a:gd name="T31" fmla="*/ 0 h 9"/>
              <a:gd name="T32" fmla="*/ 176 w 1404"/>
              <a:gd name="T33" fmla="*/ 9 h 9"/>
              <a:gd name="T34" fmla="*/ 176 w 1404"/>
              <a:gd name="T35" fmla="*/ 0 h 9"/>
              <a:gd name="T36" fmla="*/ 352 w 1404"/>
              <a:gd name="T37" fmla="*/ 0 h 9"/>
              <a:gd name="T38" fmla="*/ 352 w 1404"/>
              <a:gd name="T39" fmla="*/ 9 h 9"/>
              <a:gd name="T40" fmla="*/ 352 w 1404"/>
              <a:gd name="T41" fmla="*/ 0 h 9"/>
              <a:gd name="T42" fmla="*/ 528 w 1404"/>
              <a:gd name="T43" fmla="*/ 0 h 9"/>
              <a:gd name="T44" fmla="*/ 528 w 1404"/>
              <a:gd name="T45" fmla="*/ 9 h 9"/>
              <a:gd name="T46" fmla="*/ 528 w 1404"/>
              <a:gd name="T47" fmla="*/ 0 h 9"/>
              <a:gd name="T48" fmla="*/ 704 w 1404"/>
              <a:gd name="T49" fmla="*/ 0 h 9"/>
              <a:gd name="T50" fmla="*/ 704 w 1404"/>
              <a:gd name="T51" fmla="*/ 9 h 9"/>
              <a:gd name="T52" fmla="*/ 704 w 1404"/>
              <a:gd name="T53" fmla="*/ 0 h 9"/>
              <a:gd name="T54" fmla="*/ 880 w 1404"/>
              <a:gd name="T55" fmla="*/ 0 h 9"/>
              <a:gd name="T56" fmla="*/ 1056 w 1404"/>
              <a:gd name="T57" fmla="*/ 0 h 9"/>
              <a:gd name="T58" fmla="*/ 1232 w 1404"/>
              <a:gd name="T59" fmla="*/ 0 h 9"/>
              <a:gd name="T60" fmla="*/ 1404 w 1404"/>
              <a:gd name="T61" fmla="*/ 0 h 9"/>
              <a:gd name="T62" fmla="*/ 1404 w 1404"/>
              <a:gd name="T63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04" h="9">
                <a:moveTo>
                  <a:pt x="0" y="9"/>
                </a:move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moveTo>
                  <a:pt x="1404" y="0"/>
                </a:moveTo>
                <a:cubicBezTo>
                  <a:pt x="1232" y="0"/>
                  <a:pt x="1232" y="0"/>
                  <a:pt x="1232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4" y="0"/>
                  <a:pt x="4" y="0"/>
                  <a:pt x="4" y="0"/>
                </a:cubicBezTo>
                <a:cubicBezTo>
                  <a:pt x="3" y="0"/>
                  <a:pt x="3" y="1"/>
                  <a:pt x="3" y="1"/>
                </a:cubicBezTo>
                <a:cubicBezTo>
                  <a:pt x="3" y="1"/>
                  <a:pt x="3" y="0"/>
                  <a:pt x="4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76" y="9"/>
                  <a:pt x="176" y="9"/>
                  <a:pt x="176" y="9"/>
                </a:cubicBezTo>
                <a:cubicBezTo>
                  <a:pt x="176" y="0"/>
                  <a:pt x="176" y="0"/>
                  <a:pt x="176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352" y="9"/>
                  <a:pt x="352" y="9"/>
                  <a:pt x="352" y="9"/>
                </a:cubicBezTo>
                <a:cubicBezTo>
                  <a:pt x="352" y="0"/>
                  <a:pt x="352" y="0"/>
                  <a:pt x="352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528" y="9"/>
                  <a:pt x="528" y="9"/>
                  <a:pt x="528" y="9"/>
                </a:cubicBezTo>
                <a:cubicBezTo>
                  <a:pt x="528" y="0"/>
                  <a:pt x="528" y="0"/>
                  <a:pt x="528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704" y="9"/>
                  <a:pt x="704" y="9"/>
                  <a:pt x="704" y="9"/>
                </a:cubicBezTo>
                <a:cubicBezTo>
                  <a:pt x="704" y="0"/>
                  <a:pt x="704" y="0"/>
                  <a:pt x="704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1232" y="0"/>
                  <a:pt x="1232" y="0"/>
                  <a:pt x="1232" y="0"/>
                </a:cubicBezTo>
                <a:cubicBezTo>
                  <a:pt x="1404" y="0"/>
                  <a:pt x="1404" y="0"/>
                  <a:pt x="1404" y="0"/>
                </a:cubicBezTo>
                <a:cubicBezTo>
                  <a:pt x="1404" y="0"/>
                  <a:pt x="1404" y="0"/>
                  <a:pt x="140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4594633" y="5373216"/>
            <a:ext cx="3002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2400" b="1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开源社区之旅</a:t>
            </a:r>
          </a:p>
        </p:txBody>
      </p:sp>
      <p:grpSp>
        <p:nvGrpSpPr>
          <p:cNvPr id="7271" name="组合 7270"/>
          <p:cNvGrpSpPr/>
          <p:nvPr/>
        </p:nvGrpSpPr>
        <p:grpSpPr>
          <a:xfrm>
            <a:off x="892172" y="1470557"/>
            <a:ext cx="9846215" cy="2975946"/>
            <a:chOff x="672666" y="1143001"/>
            <a:chExt cx="7875316" cy="2447924"/>
          </a:xfrm>
        </p:grpSpPr>
        <p:grpSp>
          <p:nvGrpSpPr>
            <p:cNvPr id="7269" name="组合 7268"/>
            <p:cNvGrpSpPr>
              <a:grpSpLocks noChangeAspect="1"/>
            </p:cNvGrpSpPr>
            <p:nvPr/>
          </p:nvGrpSpPr>
          <p:grpSpPr>
            <a:xfrm>
              <a:off x="672666" y="1143001"/>
              <a:ext cx="7798668" cy="2447924"/>
              <a:chOff x="237421" y="3257551"/>
              <a:chExt cx="4565698" cy="1433127"/>
            </a:xfrm>
          </p:grpSpPr>
          <p:sp>
            <p:nvSpPr>
              <p:cNvPr id="5" name="Freeform 5"/>
              <p:cNvSpPr>
                <a:spLocks/>
              </p:cNvSpPr>
              <p:nvPr/>
            </p:nvSpPr>
            <p:spPr bwMode="auto">
              <a:xfrm>
                <a:off x="237421" y="3916678"/>
                <a:ext cx="1025443" cy="113467"/>
              </a:xfrm>
              <a:custGeom>
                <a:avLst/>
                <a:gdLst>
                  <a:gd name="T0" fmla="*/ 176 w 176"/>
                  <a:gd name="T1" fmla="*/ 0 h 18"/>
                  <a:gd name="T2" fmla="*/ 176 w 176"/>
                  <a:gd name="T3" fmla="*/ 18 h 18"/>
                  <a:gd name="T4" fmla="*/ 4 w 176"/>
                  <a:gd name="T5" fmla="*/ 18 h 18"/>
                  <a:gd name="T6" fmla="*/ 0 w 176"/>
                  <a:gd name="T7" fmla="*/ 9 h 18"/>
                  <a:gd name="T8" fmla="*/ 4 w 176"/>
                  <a:gd name="T9" fmla="*/ 0 h 18"/>
                  <a:gd name="T10" fmla="*/ 176 w 176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6" h="18">
                    <a:moveTo>
                      <a:pt x="176" y="0"/>
                    </a:moveTo>
                    <a:cubicBezTo>
                      <a:pt x="176" y="18"/>
                      <a:pt x="176" y="18"/>
                      <a:pt x="176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2" y="18"/>
                      <a:pt x="0" y="14"/>
                      <a:pt x="0" y="9"/>
                    </a:cubicBezTo>
                    <a:cubicBezTo>
                      <a:pt x="0" y="4"/>
                      <a:pt x="2" y="0"/>
                      <a:pt x="4" y="0"/>
                    </a:cubicBezTo>
                    <a:cubicBezTo>
                      <a:pt x="176" y="0"/>
                      <a:pt x="176" y="0"/>
                      <a:pt x="176" y="0"/>
                    </a:cubicBezTo>
                  </a:path>
                </a:pathLst>
              </a:custGeom>
              <a:solidFill>
                <a:srgbClr val="FC611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Rectangle 7"/>
              <p:cNvSpPr>
                <a:spLocks noChangeArrowheads="1"/>
              </p:cNvSpPr>
              <p:nvPr/>
            </p:nvSpPr>
            <p:spPr bwMode="auto">
              <a:xfrm>
                <a:off x="1262864" y="3916678"/>
                <a:ext cx="1026944" cy="113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Rectangle 8"/>
              <p:cNvSpPr>
                <a:spLocks noChangeArrowheads="1"/>
              </p:cNvSpPr>
              <p:nvPr/>
            </p:nvSpPr>
            <p:spPr bwMode="auto">
              <a:xfrm>
                <a:off x="2289808" y="3916678"/>
                <a:ext cx="1025443" cy="11346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1256858" y="3257551"/>
                <a:ext cx="444409" cy="252869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182" name="Rectangle 45"/>
              <p:cNvSpPr>
                <a:spLocks noChangeArrowheads="1"/>
              </p:cNvSpPr>
              <p:nvPr/>
            </p:nvSpPr>
            <p:spPr bwMode="auto">
              <a:xfrm>
                <a:off x="2457963" y="4439430"/>
                <a:ext cx="444409" cy="251248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193" name="Rectangle 56"/>
              <p:cNvSpPr>
                <a:spLocks noChangeArrowheads="1"/>
              </p:cNvSpPr>
              <p:nvPr/>
            </p:nvSpPr>
            <p:spPr bwMode="auto">
              <a:xfrm>
                <a:off x="3456381" y="3257551"/>
                <a:ext cx="442907" cy="252869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226" name="Rectangle 89"/>
              <p:cNvSpPr>
                <a:spLocks noChangeArrowheads="1"/>
              </p:cNvSpPr>
              <p:nvPr/>
            </p:nvSpPr>
            <p:spPr bwMode="auto">
              <a:xfrm>
                <a:off x="4364716" y="4429905"/>
                <a:ext cx="438403" cy="251248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268" name="组合 7267"/>
              <p:cNvGrpSpPr/>
              <p:nvPr/>
            </p:nvGrpSpPr>
            <p:grpSpPr>
              <a:xfrm>
                <a:off x="523875" y="3355410"/>
                <a:ext cx="732983" cy="519727"/>
                <a:chOff x="523875" y="3383985"/>
                <a:chExt cx="732983" cy="519727"/>
              </a:xfrm>
            </p:grpSpPr>
            <p:cxnSp>
              <p:nvCxnSpPr>
                <p:cNvPr id="7262" name="直接连接符 7261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FF67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67" name="直接连接符 7266"/>
                <p:cNvCxnSpPr>
                  <a:endCxn id="19" idx="1"/>
                </p:cNvCxnSpPr>
                <p:nvPr/>
              </p:nvCxnSpPr>
              <p:spPr>
                <a:xfrm>
                  <a:off x="895350" y="3383985"/>
                  <a:ext cx="361508" cy="1"/>
                </a:xfrm>
                <a:prstGeom prst="line">
                  <a:avLst/>
                </a:prstGeom>
                <a:ln w="28575">
                  <a:solidFill>
                    <a:srgbClr val="FF67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2" name="Rectangle 6"/>
              <p:cNvSpPr>
                <a:spLocks noChangeArrowheads="1"/>
              </p:cNvSpPr>
              <p:nvPr/>
            </p:nvSpPr>
            <p:spPr bwMode="auto">
              <a:xfrm>
                <a:off x="1262864" y="3916678"/>
                <a:ext cx="1026944" cy="113467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33" name="Freeform 5"/>
              <p:cNvSpPr>
                <a:spLocks/>
              </p:cNvSpPr>
              <p:nvPr/>
            </p:nvSpPr>
            <p:spPr bwMode="auto">
              <a:xfrm flipH="1">
                <a:off x="3311448" y="3916678"/>
                <a:ext cx="1025443" cy="113467"/>
              </a:xfrm>
              <a:custGeom>
                <a:avLst/>
                <a:gdLst>
                  <a:gd name="T0" fmla="*/ 176 w 176"/>
                  <a:gd name="T1" fmla="*/ 0 h 18"/>
                  <a:gd name="T2" fmla="*/ 176 w 176"/>
                  <a:gd name="T3" fmla="*/ 18 h 18"/>
                  <a:gd name="T4" fmla="*/ 4 w 176"/>
                  <a:gd name="T5" fmla="*/ 18 h 18"/>
                  <a:gd name="T6" fmla="*/ 0 w 176"/>
                  <a:gd name="T7" fmla="*/ 9 h 18"/>
                  <a:gd name="T8" fmla="*/ 4 w 176"/>
                  <a:gd name="T9" fmla="*/ 0 h 18"/>
                  <a:gd name="T10" fmla="*/ 176 w 176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6" h="18">
                    <a:moveTo>
                      <a:pt x="176" y="0"/>
                    </a:moveTo>
                    <a:cubicBezTo>
                      <a:pt x="176" y="18"/>
                      <a:pt x="176" y="18"/>
                      <a:pt x="176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2" y="18"/>
                      <a:pt x="0" y="14"/>
                      <a:pt x="0" y="9"/>
                    </a:cubicBezTo>
                    <a:cubicBezTo>
                      <a:pt x="0" y="4"/>
                      <a:pt x="2" y="0"/>
                      <a:pt x="4" y="0"/>
                    </a:cubicBezTo>
                    <a:cubicBezTo>
                      <a:pt x="176" y="0"/>
                      <a:pt x="176" y="0"/>
                      <a:pt x="176" y="0"/>
                    </a:cubicBezTo>
                  </a:path>
                </a:pathLst>
              </a:custGeom>
              <a:solidFill>
                <a:srgbClr val="464F5A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35" name="组合 134"/>
              <p:cNvGrpSpPr/>
              <p:nvPr/>
            </p:nvGrpSpPr>
            <p:grpSpPr>
              <a:xfrm>
                <a:off x="2751752" y="3383985"/>
                <a:ext cx="732983" cy="491152"/>
                <a:chOff x="523875" y="3412560"/>
                <a:chExt cx="732983" cy="491152"/>
              </a:xfrm>
            </p:grpSpPr>
            <p:cxnSp>
              <p:nvCxnSpPr>
                <p:cNvPr id="136" name="直接连接符 135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FFC54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直接连接符 136"/>
                <p:cNvCxnSpPr/>
                <p:nvPr/>
              </p:nvCxnSpPr>
              <p:spPr>
                <a:xfrm>
                  <a:off x="895350" y="3412560"/>
                  <a:ext cx="361508" cy="1"/>
                </a:xfrm>
                <a:prstGeom prst="line">
                  <a:avLst/>
                </a:prstGeom>
                <a:ln w="28575">
                  <a:solidFill>
                    <a:srgbClr val="FFC54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8" name="组合 137"/>
              <p:cNvGrpSpPr/>
              <p:nvPr/>
            </p:nvGrpSpPr>
            <p:grpSpPr>
              <a:xfrm flipV="1">
                <a:off x="1747742" y="4073902"/>
                <a:ext cx="732983" cy="491152"/>
                <a:chOff x="523875" y="3412560"/>
                <a:chExt cx="732983" cy="491152"/>
              </a:xfrm>
            </p:grpSpPr>
            <p:cxnSp>
              <p:nvCxnSpPr>
                <p:cNvPr id="139" name="直接连接符 138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1C2B38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直接连接符 139"/>
                <p:cNvCxnSpPr/>
                <p:nvPr/>
              </p:nvCxnSpPr>
              <p:spPr>
                <a:xfrm>
                  <a:off x="895350" y="3412560"/>
                  <a:ext cx="361508" cy="1"/>
                </a:xfrm>
                <a:prstGeom prst="line">
                  <a:avLst/>
                </a:prstGeom>
                <a:ln w="28575">
                  <a:solidFill>
                    <a:srgbClr val="1C2B38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组合 140"/>
              <p:cNvGrpSpPr/>
              <p:nvPr/>
            </p:nvGrpSpPr>
            <p:grpSpPr>
              <a:xfrm flipV="1">
                <a:off x="3631733" y="4073902"/>
                <a:ext cx="732983" cy="491152"/>
                <a:chOff x="523875" y="3412560"/>
                <a:chExt cx="732983" cy="491152"/>
              </a:xfrm>
            </p:grpSpPr>
            <p:cxnSp>
              <p:nvCxnSpPr>
                <p:cNvPr id="142" name="直接连接符 141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464F5A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接连接符 142"/>
                <p:cNvCxnSpPr/>
                <p:nvPr/>
              </p:nvCxnSpPr>
              <p:spPr>
                <a:xfrm>
                  <a:off x="895350" y="3412560"/>
                  <a:ext cx="361508" cy="1"/>
                </a:xfrm>
                <a:prstGeom prst="line">
                  <a:avLst/>
                </a:prstGeom>
                <a:ln w="28575">
                  <a:solidFill>
                    <a:srgbClr val="464F5A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270" name="TextBox 7269"/>
            <p:cNvSpPr txBox="1"/>
            <p:nvPr/>
          </p:nvSpPr>
          <p:spPr>
            <a:xfrm>
              <a:off x="2380130" y="1171576"/>
              <a:ext cx="806307" cy="379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STEP </a:t>
              </a:r>
              <a:r>
                <a:rPr lang="en-US" altLang="zh-CN" sz="2400" dirty="0">
                  <a:solidFill>
                    <a:schemeClr val="bg1"/>
                  </a:solidFill>
                  <a:ea typeface="Arial Unicode MS" pitchFamily="34" charset="-122"/>
                </a:rPr>
                <a:t>9</a:t>
              </a:r>
              <a:endParaRPr lang="zh-CN" altLang="en-US" sz="24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6092761" y="1171576"/>
              <a:ext cx="930675" cy="379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STEP 11</a:t>
              </a:r>
              <a:endParaRPr lang="zh-CN" altLang="en-US" sz="24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394422" y="3186273"/>
              <a:ext cx="901186" cy="379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STEP</a:t>
              </a:r>
              <a:r>
                <a:rPr lang="en-US" altLang="zh-CN" sz="2400" dirty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10</a:t>
              </a:r>
              <a:endParaRPr lang="zh-CN" altLang="en-US" sz="24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7672439" y="3167224"/>
              <a:ext cx="875543" cy="379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STEP12</a:t>
              </a:r>
              <a:endParaRPr lang="zh-CN" altLang="en-US" sz="24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2920222" y="1995650"/>
            <a:ext cx="1990665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67" dirty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 Bash </a:t>
            </a:r>
            <a:r>
              <a:rPr lang="zh-CN" altLang="en-US" sz="1867" dirty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入门</a:t>
            </a:r>
          </a:p>
        </p:txBody>
      </p:sp>
      <p:sp>
        <p:nvSpPr>
          <p:cNvPr id="39" name="矩形 38"/>
          <p:cNvSpPr/>
          <p:nvPr/>
        </p:nvSpPr>
        <p:spPr>
          <a:xfrm>
            <a:off x="7662966" y="2032897"/>
            <a:ext cx="1826351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867" dirty="0">
                <a:solidFill>
                  <a:srgbClr val="FFC543"/>
                </a:solidFill>
                <a:ea typeface="微软雅黑" panose="020B0503020204020204" pitchFamily="34" charset="-122"/>
              </a:rPr>
              <a:t>搭建 </a:t>
            </a:r>
            <a:r>
              <a:rPr lang="en-US" altLang="zh-CN" sz="1867" dirty="0" err="1">
                <a:solidFill>
                  <a:srgbClr val="FFC543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1867" dirty="0">
                <a:solidFill>
                  <a:srgbClr val="FFC543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1867" dirty="0">
                <a:solidFill>
                  <a:srgbClr val="FFC543"/>
                </a:solidFill>
                <a:ea typeface="微软雅黑" panose="020B0503020204020204" pitchFamily="34" charset="-122"/>
              </a:rPr>
              <a:t>服务器</a:t>
            </a:r>
            <a:endParaRPr lang="zh-CN" altLang="en-US" sz="1867" dirty="0">
              <a:solidFill>
                <a:srgbClr val="FFC54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505818" y="4461242"/>
            <a:ext cx="2321231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67" dirty="0">
                <a:solidFill>
                  <a:srgbClr val="1C2B38"/>
                </a:solidFill>
                <a:ea typeface="微软雅黑" panose="020B0503020204020204" pitchFamily="34" charset="-122"/>
              </a:rPr>
              <a:t>Shell </a:t>
            </a:r>
            <a:r>
              <a:rPr lang="zh-CN" altLang="en-US" sz="1867" dirty="0">
                <a:solidFill>
                  <a:srgbClr val="1C2B38"/>
                </a:solidFill>
                <a:ea typeface="微软雅黑" panose="020B0503020204020204" pitchFamily="34" charset="-122"/>
              </a:rPr>
              <a:t>编程入门</a:t>
            </a:r>
          </a:p>
        </p:txBody>
      </p:sp>
      <p:sp>
        <p:nvSpPr>
          <p:cNvPr id="41" name="矩形 40"/>
          <p:cNvSpPr/>
          <p:nvPr/>
        </p:nvSpPr>
        <p:spPr>
          <a:xfrm>
            <a:off x="9598574" y="4433139"/>
            <a:ext cx="1871943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67" dirty="0" err="1">
                <a:solidFill>
                  <a:srgbClr val="464F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1867" dirty="0">
                <a:solidFill>
                  <a:srgbClr val="464F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67" dirty="0">
                <a:solidFill>
                  <a:srgbClr val="464F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</a:t>
            </a:r>
          </a:p>
        </p:txBody>
      </p:sp>
      <p:sp>
        <p:nvSpPr>
          <p:cNvPr id="45" name="矩形 44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课程系列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078" y="1083525"/>
            <a:ext cx="443738" cy="58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8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1988840"/>
            <a:ext cx="6458266" cy="353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find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find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命令，增加搜索条件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find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命令，搜索条件组合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find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命令，对搜索结果执行预定义操作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Tx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find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命令，对搜索结果执行自定义操作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Tx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find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命令，提高操作效率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1924527" y="126876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查找文件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176" y="2186143"/>
            <a:ext cx="3342857" cy="2485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矩形 13"/>
          <p:cNvSpPr/>
          <p:nvPr/>
        </p:nvSpPr>
        <p:spPr>
          <a:xfrm>
            <a:off x="7074446" y="5085184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http://edu.51cto.com/pack/view/id-1025.html</a:t>
            </a:r>
          </a:p>
        </p:txBody>
      </p:sp>
    </p:spTree>
    <p:extLst>
      <p:ext uri="{BB962C8B-B14F-4D97-AF65-F5344CB8AC3E}">
        <p14:creationId xmlns:p14="http://schemas.microsoft.com/office/powerpoint/2010/main" val="350977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910416" y="5575456"/>
            <a:ext cx="2371162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七年之痒</a:t>
            </a:r>
          </a:p>
        </p:txBody>
      </p:sp>
      <p:pic>
        <p:nvPicPr>
          <p:cNvPr id="4098" name="Picture 2" descr="mint gnome-linux系统桌面背景壁纸 - 1366x768 壁纸 下载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64" b="12364"/>
          <a:stretch/>
        </p:blipFill>
        <p:spPr bwMode="auto">
          <a:xfrm>
            <a:off x="-720" y="-27384"/>
            <a:ext cx="12192000" cy="515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36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67408" y="1412776"/>
            <a:ext cx="4231281" cy="2061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>
                <a:solidFill>
                  <a:srgbClr val="1C2B38"/>
                </a:solidFill>
                <a:ea typeface="微软雅黑" panose="020B0503020204020204" pitchFamily="34" charset="-122"/>
              </a:rPr>
              <a:t>gzip       </a:t>
            </a:r>
            <a:r>
              <a:rPr lang="zh-CN" altLang="en-US" sz="2133">
                <a:solidFill>
                  <a:srgbClr val="1C2B38"/>
                </a:solidFill>
                <a:ea typeface="微软雅黑" panose="020B0503020204020204" pitchFamily="34" charset="-122"/>
              </a:rPr>
              <a:t>压缩或解压缩文件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>
                <a:solidFill>
                  <a:srgbClr val="1C2B38"/>
                </a:solidFill>
                <a:ea typeface="微软雅黑" panose="020B0503020204020204" pitchFamily="34" charset="-122"/>
              </a:rPr>
              <a:t>tar         </a:t>
            </a:r>
            <a:r>
              <a:rPr lang="zh-CN" altLang="en-US" sz="2133">
                <a:solidFill>
                  <a:srgbClr val="1C2B38"/>
                </a:solidFill>
                <a:ea typeface="微软雅黑" panose="020B0503020204020204" pitchFamily="34" charset="-122"/>
              </a:rPr>
              <a:t>打包文件或目录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>
                <a:solidFill>
                  <a:srgbClr val="1C2B38"/>
                </a:solidFill>
                <a:ea typeface="微软雅黑" panose="020B0503020204020204" pitchFamily="34" charset="-122"/>
              </a:rPr>
              <a:t>rsync   </a:t>
            </a:r>
            <a:r>
              <a:rPr lang="zh-CN" altLang="en-US" sz="2133">
                <a:solidFill>
                  <a:srgbClr val="1C2B38"/>
                </a:solidFill>
                <a:ea typeface="微软雅黑" panose="020B0503020204020204" pitchFamily="34" charset="-122"/>
              </a:rPr>
              <a:t>  同步远程文件或目录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归档和备份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1028" name="Picture 4" descr="http://www.unixstickers.com/image/data/stickers/binbash/Bash-new.s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1736812"/>
            <a:ext cx="338437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599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260" y="437129"/>
            <a:ext cx="7565479" cy="5983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839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175" y="1790700"/>
            <a:ext cx="5581650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459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276872"/>
            <a:ext cx="6458266" cy="3046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 </a:t>
            </a:r>
            <a:r>
              <a:rPr lang="en-US" altLang="zh-CN" sz="2133">
                <a:solidFill>
                  <a:srgbClr val="1C2B38"/>
                </a:solidFill>
                <a:ea typeface="微软雅黑" panose="020B0503020204020204" pitchFamily="34" charset="-122"/>
              </a:rPr>
              <a:t>gzip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命令：压缩，解压缩，查看压缩包的完整性，查看压缩包中的内容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tar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命令：打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tar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包，展开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tar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包，查看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tar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包内容，打压缩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tar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包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rsync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1719343" y="1371503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>
                <a:solidFill>
                  <a:srgbClr val="1C2B38"/>
                </a:solidFill>
                <a:ea typeface="微软雅黑" panose="020B0503020204020204" pitchFamily="34" charset="-122"/>
              </a:rPr>
              <a:t>归档和备份</a:t>
            </a:r>
            <a:endParaRPr lang="zh-CN" altLang="en-US" sz="3200" b="1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t="1484" b="1745"/>
          <a:stretch/>
        </p:blipFill>
        <p:spPr>
          <a:xfrm>
            <a:off x="7824192" y="1700808"/>
            <a:ext cx="3352381" cy="2423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矩形 8"/>
          <p:cNvSpPr/>
          <p:nvPr/>
        </p:nvSpPr>
        <p:spPr>
          <a:xfrm>
            <a:off x="7218026" y="4649070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http://edu.51cto.com/pack/view/id-1037.html</a:t>
            </a:r>
          </a:p>
        </p:txBody>
      </p:sp>
    </p:spTree>
    <p:extLst>
      <p:ext uri="{BB962C8B-B14F-4D97-AF65-F5344CB8AC3E}">
        <p14:creationId xmlns:p14="http://schemas.microsoft.com/office/powerpoint/2010/main" val="354809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67408" y="1412776"/>
            <a:ext cx="5328592" cy="1077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>
                <a:solidFill>
                  <a:srgbClr val="1C2B38"/>
                </a:solidFill>
                <a:ea typeface="微软雅黑" panose="020B0503020204020204" pitchFamily="34" charset="-122"/>
              </a:rPr>
              <a:t>grep         </a:t>
            </a:r>
            <a:r>
              <a:rPr lang="zh-CN" altLang="en-US" sz="2133">
                <a:solidFill>
                  <a:srgbClr val="1C2B38"/>
                </a:solidFill>
                <a:ea typeface="微软雅黑" panose="020B0503020204020204" pitchFamily="34" charset="-122"/>
              </a:rPr>
              <a:t>基于正则表达式的文本搜索</a:t>
            </a:r>
            <a:endParaRPr lang="zh-CN" altLang="en-US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正则表达式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8" name="Picture 6" descr="http://www.veryarm.com/wp-content/uploads/b704458a864ccd3b1fcf014817dfc1e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2060848"/>
            <a:ext cx="2736304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87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858" y="1108415"/>
            <a:ext cx="9530283" cy="4641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487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07768" y="980728"/>
            <a:ext cx="4430415" cy="4439085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 flipV="1">
            <a:off x="2783632" y="3068960"/>
            <a:ext cx="2016224" cy="1800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743175" y="5127457"/>
            <a:ext cx="2232248" cy="49237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133">
                <a:solidFill>
                  <a:srgbClr val="1C2B38"/>
                </a:solidFill>
                <a:ea typeface="微软雅黑" panose="020B0503020204020204" pitchFamily="34" charset="-122"/>
              </a:rPr>
              <a:t>grep </a:t>
            </a:r>
            <a:r>
              <a:rPr lang="en-US" altLang="zh-CN" sz="2133">
                <a:solidFill>
                  <a:srgbClr val="FF0000"/>
                </a:solidFill>
                <a:ea typeface="微软雅黑" panose="020B0503020204020204" pitchFamily="34" charset="-122"/>
              </a:rPr>
              <a:t>bus</a:t>
            </a:r>
            <a:r>
              <a:rPr lang="en-US" altLang="zh-CN" sz="2133">
                <a:solidFill>
                  <a:srgbClr val="1C2B38"/>
                </a:solidFill>
                <a:ea typeface="微软雅黑" panose="020B0503020204020204" pitchFamily="34" charset="-122"/>
              </a:rPr>
              <a:t> dirlist*</a:t>
            </a:r>
            <a:endParaRPr lang="zh-CN" altLang="en-US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H="1" flipV="1">
            <a:off x="7413899" y="3104964"/>
            <a:ext cx="2048568" cy="17281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8616280" y="5127456"/>
            <a:ext cx="2232248" cy="49237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133">
                <a:solidFill>
                  <a:srgbClr val="1C2B38"/>
                </a:solidFill>
                <a:ea typeface="微软雅黑" panose="020B0503020204020204" pitchFamily="34" charset="-122"/>
              </a:rPr>
              <a:t>grep </a:t>
            </a:r>
            <a:r>
              <a:rPr lang="en-US" altLang="zh-CN" sz="2133">
                <a:solidFill>
                  <a:srgbClr val="FF0000"/>
                </a:solidFill>
                <a:ea typeface="微软雅黑" panose="020B0503020204020204" pitchFamily="34" charset="-122"/>
              </a:rPr>
              <a:t>.us</a:t>
            </a:r>
            <a:r>
              <a:rPr lang="en-US" altLang="zh-CN" sz="2133">
                <a:solidFill>
                  <a:srgbClr val="1C2B38"/>
                </a:solidFill>
                <a:ea typeface="微软雅黑" panose="020B0503020204020204" pitchFamily="34" charset="-122"/>
              </a:rPr>
              <a:t> dirlist*</a:t>
            </a:r>
            <a:endParaRPr lang="zh-CN" altLang="en-US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182518" y="2963848"/>
            <a:ext cx="1040457" cy="9847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133">
                <a:solidFill>
                  <a:srgbClr val="FF0000"/>
                </a:solidFill>
                <a:ea typeface="微软雅黑" panose="020B0503020204020204" pitchFamily="34" charset="-122"/>
              </a:rPr>
              <a:t>精确</a:t>
            </a:r>
            <a:endParaRPr lang="en-US" altLang="zh-CN" sz="2133">
              <a:solidFill>
                <a:srgbClr val="FF0000"/>
              </a:solidFill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133">
                <a:solidFill>
                  <a:srgbClr val="FF0000"/>
                </a:solidFill>
                <a:ea typeface="微软雅黑" panose="020B0503020204020204" pitchFamily="34" charset="-122"/>
              </a:rPr>
              <a:t>匹配</a:t>
            </a:r>
            <a:endParaRPr lang="zh-CN" altLang="en-US" sz="2133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456040" y="1979091"/>
            <a:ext cx="1040457" cy="9847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133">
                <a:solidFill>
                  <a:srgbClr val="7030A0"/>
                </a:solidFill>
                <a:ea typeface="微软雅黑" panose="020B0503020204020204" pitchFamily="34" charset="-122"/>
              </a:rPr>
              <a:t>模糊</a:t>
            </a:r>
            <a:endParaRPr lang="en-US" altLang="zh-CN" sz="2133">
              <a:solidFill>
                <a:srgbClr val="7030A0"/>
              </a:solidFill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133">
                <a:solidFill>
                  <a:srgbClr val="7030A0"/>
                </a:solidFill>
                <a:ea typeface="微软雅黑" panose="020B0503020204020204" pitchFamily="34" charset="-122"/>
              </a:rPr>
              <a:t>匹配</a:t>
            </a:r>
            <a:endParaRPr lang="zh-CN" altLang="en-US" sz="2133" dirty="0">
              <a:solidFill>
                <a:srgbClr val="7030A0"/>
              </a:solidFill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191357" y="836712"/>
            <a:ext cx="3082094" cy="49237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133">
                <a:solidFill>
                  <a:srgbClr val="1C2B38"/>
                </a:solidFill>
                <a:ea typeface="微软雅黑" panose="020B0503020204020204" pitchFamily="34" charset="-122"/>
              </a:rPr>
              <a:t>^  $  .  []  {}  -  ?  *  +  ()  |  \</a:t>
            </a:r>
            <a:endParaRPr lang="zh-CN" altLang="en-US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632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87" y="1676400"/>
            <a:ext cx="8429625" cy="350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07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 flipH="1">
            <a:off x="6096000" y="2564904"/>
            <a:ext cx="5202981" cy="1144365"/>
            <a:chOff x="258284" y="2211771"/>
            <a:chExt cx="3902236" cy="858274"/>
          </a:xfrm>
          <a:solidFill>
            <a:srgbClr val="FFC543"/>
          </a:solidFill>
        </p:grpSpPr>
        <p:sp>
          <p:nvSpPr>
            <p:cNvPr id="54" name="圆角矩形 53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55" name="等腰三角形 54"/>
            <p:cNvSpPr/>
            <p:nvPr/>
          </p:nvSpPr>
          <p:spPr>
            <a:xfrm rot="5400000">
              <a:off x="3945636" y="2514600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797068" y="2564904"/>
            <a:ext cx="5202981" cy="1144365"/>
            <a:chOff x="258284" y="2184339"/>
            <a:chExt cx="3902236" cy="858274"/>
          </a:xfrm>
          <a:solidFill>
            <a:srgbClr val="464F5A"/>
          </a:solidFill>
        </p:grpSpPr>
        <p:sp>
          <p:nvSpPr>
            <p:cNvPr id="48" name="圆角矩形 47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38" name="TextBox 137"/>
          <p:cNvSpPr txBox="1"/>
          <p:nvPr/>
        </p:nvSpPr>
        <p:spPr>
          <a:xfrm>
            <a:off x="6450603" y="2628848"/>
            <a:ext cx="114826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02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4528423" y="2624189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01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411005" y="629448"/>
            <a:ext cx="5349120" cy="1077218"/>
            <a:chOff x="2558254" y="691542"/>
            <a:chExt cx="4011840" cy="807913"/>
          </a:xfrm>
        </p:grpSpPr>
        <p:sp>
          <p:nvSpPr>
            <p:cNvPr id="2049" name="TextBox 2048"/>
            <p:cNvSpPr txBox="1"/>
            <p:nvPr/>
          </p:nvSpPr>
          <p:spPr>
            <a:xfrm>
              <a:off x="3106438" y="691542"/>
              <a:ext cx="2889206" cy="807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400" b="1" dirty="0">
                  <a:solidFill>
                    <a:srgbClr val="1C2B38"/>
                  </a:solidFill>
                  <a:latin typeface="+mj-lt"/>
                  <a:ea typeface="微软雅黑" panose="020B0503020204020204" pitchFamily="34" charset="-122"/>
                </a:rPr>
                <a:t>内容安排</a:t>
              </a:r>
            </a:p>
          </p:txBody>
        </p:sp>
        <p:grpSp>
          <p:nvGrpSpPr>
            <p:cNvPr id="162" name="组合 161"/>
            <p:cNvGrpSpPr>
              <a:grpSpLocks noChangeAspect="1"/>
            </p:cNvGrpSpPr>
            <p:nvPr/>
          </p:nvGrpSpPr>
          <p:grpSpPr>
            <a:xfrm>
              <a:off x="2558254" y="904761"/>
              <a:ext cx="491493" cy="404558"/>
              <a:chOff x="1928813" y="1763600"/>
              <a:chExt cx="1373188" cy="1130300"/>
            </a:xfrm>
          </p:grpSpPr>
          <p:sp>
            <p:nvSpPr>
              <p:cNvPr id="164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5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6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7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8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0" name="组合 169"/>
            <p:cNvGrpSpPr>
              <a:grpSpLocks noChangeAspect="1"/>
            </p:cNvGrpSpPr>
            <p:nvPr/>
          </p:nvGrpSpPr>
          <p:grpSpPr>
            <a:xfrm flipH="1">
              <a:off x="6078601" y="904761"/>
              <a:ext cx="491493" cy="404558"/>
              <a:chOff x="1928813" y="1763600"/>
              <a:chExt cx="1373188" cy="1130300"/>
            </a:xfrm>
          </p:grpSpPr>
          <p:sp>
            <p:nvSpPr>
              <p:cNvPr id="172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3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4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6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7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4" name="矩形 43"/>
          <p:cNvSpPr/>
          <p:nvPr/>
        </p:nvSpPr>
        <p:spPr>
          <a:xfrm>
            <a:off x="1830871" y="282010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课程说明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426787" y="282010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共筑爱巢</a:t>
            </a:r>
          </a:p>
        </p:txBody>
      </p:sp>
      <p:grpSp>
        <p:nvGrpSpPr>
          <p:cNvPr id="40" name="组合 39"/>
          <p:cNvGrpSpPr/>
          <p:nvPr/>
        </p:nvGrpSpPr>
        <p:grpSpPr>
          <a:xfrm flipH="1">
            <a:off x="6096000" y="5350276"/>
            <a:ext cx="5202981" cy="1144365"/>
            <a:chOff x="258284" y="2211771"/>
            <a:chExt cx="3902236" cy="858274"/>
          </a:xfrm>
          <a:solidFill>
            <a:srgbClr val="FFC543"/>
          </a:solidFill>
        </p:grpSpPr>
        <p:sp>
          <p:nvSpPr>
            <p:cNvPr id="41" name="圆角矩形 40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42" name="等腰三角形 41"/>
            <p:cNvSpPr/>
            <p:nvPr/>
          </p:nvSpPr>
          <p:spPr>
            <a:xfrm rot="5400000">
              <a:off x="3945636" y="2514600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 flipH="1">
            <a:off x="6096000" y="3952661"/>
            <a:ext cx="5202981" cy="1144365"/>
            <a:chOff x="258284" y="2184339"/>
            <a:chExt cx="3902236" cy="858274"/>
          </a:xfrm>
          <a:solidFill>
            <a:srgbClr val="1C2B38"/>
          </a:solidFill>
        </p:grpSpPr>
        <p:sp>
          <p:nvSpPr>
            <p:cNvPr id="56" name="圆角矩形 55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solidFill>
              <a:srgbClr val="1C2B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57" name="等腰三角形 56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97068" y="5350276"/>
            <a:ext cx="5202981" cy="1144365"/>
            <a:chOff x="258284" y="2184339"/>
            <a:chExt cx="3902236" cy="858274"/>
          </a:xfrm>
          <a:solidFill>
            <a:srgbClr val="464F5A"/>
          </a:solidFill>
        </p:grpSpPr>
        <p:sp>
          <p:nvSpPr>
            <p:cNvPr id="59" name="圆角矩形 58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60" name="等腰三角形 59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797068" y="3952661"/>
            <a:ext cx="5202981" cy="1144365"/>
            <a:chOff x="258284" y="2184339"/>
            <a:chExt cx="3902236" cy="858274"/>
          </a:xfrm>
        </p:grpSpPr>
        <p:sp>
          <p:nvSpPr>
            <p:cNvPr id="62" name="圆角矩形 61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63" name="等腰三角形 62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Line 21"/>
          <p:cNvSpPr>
            <a:spLocks noChangeShapeType="1"/>
          </p:cNvSpPr>
          <p:nvPr/>
        </p:nvSpPr>
        <p:spPr bwMode="auto">
          <a:xfrm flipH="1">
            <a:off x="2022910" y="44852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65" name="Line 22"/>
          <p:cNvSpPr>
            <a:spLocks noChangeShapeType="1"/>
          </p:cNvSpPr>
          <p:nvPr/>
        </p:nvSpPr>
        <p:spPr bwMode="auto">
          <a:xfrm flipH="1">
            <a:off x="2022910" y="44852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66" name="TextBox 2067"/>
          <p:cNvSpPr txBox="1"/>
          <p:nvPr/>
        </p:nvSpPr>
        <p:spPr>
          <a:xfrm flipH="1">
            <a:off x="4526102" y="4012612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03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7" name="TextBox 136"/>
          <p:cNvSpPr txBox="1"/>
          <p:nvPr/>
        </p:nvSpPr>
        <p:spPr>
          <a:xfrm>
            <a:off x="6449220" y="4012612"/>
            <a:ext cx="1148268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04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8" name="TextBox 137"/>
          <p:cNvSpPr txBox="1"/>
          <p:nvPr/>
        </p:nvSpPr>
        <p:spPr>
          <a:xfrm>
            <a:off x="6450603" y="5414220"/>
            <a:ext cx="114826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06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9" name="TextBox 138"/>
          <p:cNvSpPr txBox="1"/>
          <p:nvPr/>
        </p:nvSpPr>
        <p:spPr>
          <a:xfrm>
            <a:off x="4528423" y="5409561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05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830871" y="4221292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携手同行</a:t>
            </a:r>
          </a:p>
        </p:txBody>
      </p:sp>
      <p:sp>
        <p:nvSpPr>
          <p:cNvPr id="71" name="矩形 70"/>
          <p:cNvSpPr/>
          <p:nvPr/>
        </p:nvSpPr>
        <p:spPr>
          <a:xfrm>
            <a:off x="1830872" y="5605474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七年之痒</a:t>
            </a:r>
          </a:p>
        </p:txBody>
      </p:sp>
      <p:sp>
        <p:nvSpPr>
          <p:cNvPr id="72" name="矩形 71"/>
          <p:cNvSpPr/>
          <p:nvPr/>
        </p:nvSpPr>
        <p:spPr>
          <a:xfrm>
            <a:off x="8426788" y="5605474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白头到老</a:t>
            </a:r>
          </a:p>
        </p:txBody>
      </p:sp>
      <p:sp>
        <p:nvSpPr>
          <p:cNvPr id="73" name="矩形 72"/>
          <p:cNvSpPr/>
          <p:nvPr/>
        </p:nvSpPr>
        <p:spPr>
          <a:xfrm>
            <a:off x="8426793" y="4211930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柴米油盐</a:t>
            </a:r>
          </a:p>
        </p:txBody>
      </p:sp>
    </p:spTree>
    <p:extLst>
      <p:ext uri="{BB962C8B-B14F-4D97-AF65-F5344CB8AC3E}">
        <p14:creationId xmlns:p14="http://schemas.microsoft.com/office/powerpoint/2010/main" val="363506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276872"/>
            <a:ext cx="6458266" cy="3046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掌握正则表达式的语法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结合正则表达式，练习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grep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结合正则表达式，练习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find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结合正则表达式，练习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less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结合正则表达式，练习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vim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1719340" y="1371503"/>
            <a:ext cx="2236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>
                <a:solidFill>
                  <a:srgbClr val="1C2B38"/>
                </a:solidFill>
                <a:ea typeface="微软雅黑" panose="020B0503020204020204" pitchFamily="34" charset="-122"/>
              </a:rPr>
              <a:t>正则表达式</a:t>
            </a:r>
            <a:endParaRPr lang="zh-CN" altLang="en-US" sz="3200" b="1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t="1484" b="1745"/>
          <a:stretch/>
        </p:blipFill>
        <p:spPr>
          <a:xfrm>
            <a:off x="7824192" y="1700808"/>
            <a:ext cx="3352381" cy="2423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矩形 8"/>
          <p:cNvSpPr/>
          <p:nvPr/>
        </p:nvSpPr>
        <p:spPr>
          <a:xfrm>
            <a:off x="7218026" y="4649070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http://edu.51cto.com/pack/view/id-1037.html</a:t>
            </a:r>
          </a:p>
        </p:txBody>
      </p:sp>
    </p:spTree>
    <p:extLst>
      <p:ext uri="{BB962C8B-B14F-4D97-AF65-F5344CB8AC3E}">
        <p14:creationId xmlns:p14="http://schemas.microsoft.com/office/powerpoint/2010/main" val="18462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67408" y="1412776"/>
            <a:ext cx="7848872" cy="2994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文本文件应用场景：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文档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网页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电子邮件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打印输出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程序源代码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文本处理</a:t>
            </a:r>
          </a:p>
        </p:txBody>
      </p:sp>
    </p:spTree>
    <p:extLst>
      <p:ext uri="{BB962C8B-B14F-4D97-AF65-F5344CB8AC3E}">
        <p14:creationId xmlns:p14="http://schemas.microsoft.com/office/powerpoint/2010/main" val="405670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42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67408" y="1412776"/>
            <a:ext cx="7848872" cy="353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cat   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连接文件并且打印到标准输出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sort 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给文本行排序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uniq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报告或者省略重复行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cut   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从每行中删除文本区域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paste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合并文件文本行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join 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基于某个共享字段来联合两个文件的文本行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文本处理</a:t>
            </a:r>
          </a:p>
        </p:txBody>
      </p:sp>
      <p:pic>
        <p:nvPicPr>
          <p:cNvPr id="1028" name="Picture 4" descr="http://www.unixstickers.com/image/data/stickers/binbash/Bash-new.s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1736812"/>
            <a:ext cx="338437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04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43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67408" y="1412776"/>
            <a:ext cx="7848872" cy="353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comm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逐行比较两个有序的文件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diff     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逐行比较文件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patch 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给原始文件打补丁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tr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       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翻译或删除字符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sed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   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用于筛选和转换文本的流编辑器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aspell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交互式拼写检查器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文本处理</a:t>
            </a:r>
          </a:p>
        </p:txBody>
      </p:sp>
      <p:pic>
        <p:nvPicPr>
          <p:cNvPr id="1028" name="Picture 4" descr="http://www.unixstickers.com/image/data/stickers/binbash/Bash-new.s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1736812"/>
            <a:ext cx="338437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93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r="1431"/>
          <a:stretch/>
        </p:blipFill>
        <p:spPr>
          <a:xfrm>
            <a:off x="981157" y="700484"/>
            <a:ext cx="10229686" cy="5457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052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1" y="1453145"/>
            <a:ext cx="10076038" cy="3951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151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655" y="1645071"/>
            <a:ext cx="9364690" cy="356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68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59" y="517384"/>
            <a:ext cx="10052482" cy="5823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004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630" y="2153133"/>
            <a:ext cx="10008739" cy="2551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077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688" y="1906119"/>
            <a:ext cx="9226624" cy="3045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755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课程资料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37307" y="5455826"/>
            <a:ext cx="87173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rgbClr val="0070C0"/>
                </a:solidFill>
              </a:rPr>
              <a:t>https://github.com/wangding/courses/tree/master/github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440" y="653032"/>
            <a:ext cx="4509120" cy="45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7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287" y="1966912"/>
            <a:ext cx="4543425" cy="2924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878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432" y="908794"/>
            <a:ext cx="10041136" cy="5040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026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75" y="571500"/>
            <a:ext cx="9086850" cy="571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770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53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276872"/>
            <a:ext cx="6458266" cy="2554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cat, sort,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uniq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cut, paste, join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comm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, diff, patch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Tx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tr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,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sed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1924526" y="1371503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文本处理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t="1484" b="1745"/>
          <a:stretch/>
        </p:blipFill>
        <p:spPr>
          <a:xfrm>
            <a:off x="7824192" y="1700808"/>
            <a:ext cx="3352381" cy="2423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矩形 8"/>
          <p:cNvSpPr/>
          <p:nvPr/>
        </p:nvSpPr>
        <p:spPr>
          <a:xfrm>
            <a:off x="7218026" y="4649070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http://edu.51cto.com/pack/view/id-1037.html</a:t>
            </a:r>
          </a:p>
        </p:txBody>
      </p:sp>
    </p:spTree>
    <p:extLst>
      <p:ext uri="{BB962C8B-B14F-4D97-AF65-F5344CB8AC3E}">
        <p14:creationId xmlns:p14="http://schemas.microsoft.com/office/powerpoint/2010/main" val="213154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910415" y="5575456"/>
            <a:ext cx="2371162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白头到老</a:t>
            </a:r>
          </a:p>
        </p:txBody>
      </p:sp>
      <p:pic>
        <p:nvPicPr>
          <p:cNvPr id="5124" name="Picture 4" descr="http://pic.4j4j.cn/upload/pic/20120917/d3ed657ce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5" b="16225"/>
          <a:stretch/>
        </p:blipFill>
        <p:spPr bwMode="auto">
          <a:xfrm>
            <a:off x="-17512" y="0"/>
            <a:ext cx="12192000" cy="5148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52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55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67407" y="1412776"/>
            <a:ext cx="9431589" cy="3046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nl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      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添加行号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fold   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限制文件列宽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fmt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   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一个简单的文本格式转换器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pr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     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让文本为打印做好准备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printf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格式化数据并打印出来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格式化输出</a:t>
            </a:r>
          </a:p>
        </p:txBody>
      </p:sp>
      <p:pic>
        <p:nvPicPr>
          <p:cNvPr id="1028" name="Picture 4" descr="http://www.unixstickers.com/image/data/stickers/binbash/Bash-new.s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1736812"/>
            <a:ext cx="338437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967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044" y="2268289"/>
            <a:ext cx="2715911" cy="2321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881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836" y="313961"/>
            <a:ext cx="6406328" cy="6230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364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58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276872"/>
            <a:ext cx="6458266" cy="1569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nl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, fold,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fmt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pr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,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printf</a:t>
            </a:r>
            <a:r>
              <a:rPr lang="en-US" altLang="zh-CN" sz="2133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>
                <a:solidFill>
                  <a:srgbClr val="1C2B38"/>
                </a:solidFill>
                <a:ea typeface="微软雅黑" panose="020B0503020204020204" pitchFamily="34" charset="-122"/>
              </a:rPr>
              <a:t>命令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1719341" y="1371503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格式化输出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192" y="1772816"/>
            <a:ext cx="3342857" cy="2485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矩形 10"/>
          <p:cNvSpPr/>
          <p:nvPr/>
        </p:nvSpPr>
        <p:spPr>
          <a:xfrm>
            <a:off x="7824191" y="2799649"/>
            <a:ext cx="3342857" cy="486054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产品经理入门课程套餐</a:t>
            </a:r>
          </a:p>
        </p:txBody>
      </p:sp>
      <p:sp>
        <p:nvSpPr>
          <p:cNvPr id="12" name="矩形 11"/>
          <p:cNvSpPr/>
          <p:nvPr/>
        </p:nvSpPr>
        <p:spPr>
          <a:xfrm>
            <a:off x="7213263" y="4743865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http://edu.51cto.com/pack/view/id-1033.html</a:t>
            </a:r>
          </a:p>
        </p:txBody>
      </p:sp>
    </p:spTree>
    <p:extLst>
      <p:ext uri="{BB962C8B-B14F-4D97-AF65-F5344CB8AC3E}">
        <p14:creationId xmlns:p14="http://schemas.microsoft.com/office/powerpoint/2010/main" val="411747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59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67408" y="1412776"/>
            <a:ext cx="7056784" cy="452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pr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     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转换需要打印的文本文件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lpr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    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打印文件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lp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     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打印文件（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System V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）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a2ps 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为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PostScript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打印机格式化文件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lpstat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显示打印机状态信息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lpq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  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显示打印机队列状态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lprm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取消打印任务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cancel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取消打印任务（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System V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打印</a:t>
            </a:r>
          </a:p>
        </p:txBody>
      </p:sp>
      <p:pic>
        <p:nvPicPr>
          <p:cNvPr id="8" name="Picture 6" descr="http://www.veryarm.com/wp-content/uploads/b704458a864ccd3b1fcf014817dfc1e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2060848"/>
            <a:ext cx="2736304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091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EEECE1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16200000">
            <a:off x="3110885" y="-2179048"/>
            <a:ext cx="5832649" cy="11144085"/>
          </a:xfrm>
          <a:prstGeom prst="rect">
            <a:avLst/>
          </a:prstGeom>
        </p:spPr>
      </p:pic>
      <p:pic>
        <p:nvPicPr>
          <p:cNvPr id="4" name="图片 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1124744"/>
            <a:ext cx="8280920" cy="465801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798578" y="4221089"/>
            <a:ext cx="581024" cy="3600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362699" y="5411373"/>
            <a:ext cx="506445" cy="3600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4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60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1988840"/>
            <a:ext cx="6458266" cy="1077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无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2334894" y="126876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打印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192" y="2186143"/>
            <a:ext cx="3342857" cy="2485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矩形 10"/>
          <p:cNvSpPr/>
          <p:nvPr/>
        </p:nvSpPr>
        <p:spPr>
          <a:xfrm>
            <a:off x="7824191" y="3212976"/>
            <a:ext cx="3342857" cy="486054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产品经理入门课程套餐</a:t>
            </a:r>
          </a:p>
        </p:txBody>
      </p:sp>
      <p:sp>
        <p:nvSpPr>
          <p:cNvPr id="12" name="矩形 11"/>
          <p:cNvSpPr/>
          <p:nvPr/>
        </p:nvSpPr>
        <p:spPr>
          <a:xfrm>
            <a:off x="7213263" y="5157192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http://edu.51cto.com/pack/view/id-1033.html</a:t>
            </a:r>
          </a:p>
        </p:txBody>
      </p:sp>
    </p:spTree>
    <p:extLst>
      <p:ext uri="{BB962C8B-B14F-4D97-AF65-F5344CB8AC3E}">
        <p14:creationId xmlns:p14="http://schemas.microsoft.com/office/powerpoint/2010/main" val="395776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61</a:t>
            </a:fld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编译程序</a:t>
            </a:r>
          </a:p>
        </p:txBody>
      </p:sp>
      <p:pic>
        <p:nvPicPr>
          <p:cNvPr id="1028" name="Picture 4" descr="http://www.unixstickers.com/image/data/stickers/binbash/Bash-new.s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1736812"/>
            <a:ext cx="338437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EEC9CF5-505F-4BF6-914D-283CD547C4FD}"/>
              </a:ext>
            </a:extLst>
          </p:cNvPr>
          <p:cNvSpPr/>
          <p:nvPr/>
        </p:nvSpPr>
        <p:spPr>
          <a:xfrm>
            <a:off x="767407" y="1412776"/>
            <a:ext cx="9431589" cy="1077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make 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维护程序的工具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C71CA3-331C-4ADA-8A5E-C5032BC8FC61}"/>
              </a:ext>
            </a:extLst>
          </p:cNvPr>
          <p:cNvSpPr/>
          <p:nvPr/>
        </p:nvSpPr>
        <p:spPr>
          <a:xfrm>
            <a:off x="767406" y="2779444"/>
            <a:ext cx="9431589" cy="353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步骤：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Tx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安装编译器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获取源代码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查看代码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编译预处理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编译程序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安装程序</a:t>
            </a:r>
          </a:p>
        </p:txBody>
      </p:sp>
    </p:spTree>
    <p:extLst>
      <p:ext uri="{BB962C8B-B14F-4D97-AF65-F5344CB8AC3E}">
        <p14:creationId xmlns:p14="http://schemas.microsoft.com/office/powerpoint/2010/main" val="224075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62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276872"/>
            <a:ext cx="6458266" cy="1077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diction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程序的编译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1924524" y="137150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编译程序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192" y="1772816"/>
            <a:ext cx="3342857" cy="2485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矩形 10"/>
          <p:cNvSpPr/>
          <p:nvPr/>
        </p:nvSpPr>
        <p:spPr>
          <a:xfrm>
            <a:off x="7824191" y="2799649"/>
            <a:ext cx="3342857" cy="486054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产品经理入门课程套餐</a:t>
            </a:r>
          </a:p>
        </p:txBody>
      </p:sp>
      <p:sp>
        <p:nvSpPr>
          <p:cNvPr id="12" name="矩形 11"/>
          <p:cNvSpPr/>
          <p:nvPr/>
        </p:nvSpPr>
        <p:spPr>
          <a:xfrm>
            <a:off x="7213263" y="4743865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http://edu.51cto.com/pack/view/id-1033.html</a:t>
            </a:r>
          </a:p>
        </p:txBody>
      </p:sp>
    </p:spTree>
    <p:extLst>
      <p:ext uri="{BB962C8B-B14F-4D97-AF65-F5344CB8AC3E}">
        <p14:creationId xmlns:p14="http://schemas.microsoft.com/office/powerpoint/2010/main" val="46602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427124" y="0"/>
            <a:ext cx="3589376" cy="6858000"/>
            <a:chOff x="944524" y="0"/>
            <a:chExt cx="3589376" cy="6858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44524" y="0"/>
              <a:ext cx="3589376" cy="6858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1228" y="628650"/>
              <a:ext cx="2853097" cy="5072172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7269124" y="0"/>
            <a:ext cx="3589376" cy="6858000"/>
            <a:chOff x="5326024" y="0"/>
            <a:chExt cx="3589376" cy="68580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326024" y="0"/>
              <a:ext cx="3589376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3087" y="628650"/>
              <a:ext cx="2852737" cy="5071532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4000499" y="4013200"/>
            <a:ext cx="933129" cy="368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箭头: 右 13"/>
          <p:cNvSpPr/>
          <p:nvPr/>
        </p:nvSpPr>
        <p:spPr>
          <a:xfrm rot="20493674">
            <a:off x="5064979" y="3618844"/>
            <a:ext cx="2259041" cy="351991"/>
          </a:xfrm>
          <a:prstGeom prst="rightArrow">
            <a:avLst/>
          </a:prstGeom>
          <a:solidFill>
            <a:srgbClr val="FF807A"/>
          </a:solidFill>
          <a:ln>
            <a:solidFill>
              <a:srgbClr val="FF8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19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8107" t="5231" r="18697" b="7587"/>
          <a:stretch/>
        </p:blipFill>
        <p:spPr>
          <a:xfrm>
            <a:off x="2207568" y="692696"/>
            <a:ext cx="7704856" cy="5328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箭头: 右 13"/>
          <p:cNvSpPr/>
          <p:nvPr/>
        </p:nvSpPr>
        <p:spPr>
          <a:xfrm rot="2209579">
            <a:off x="5332819" y="1830534"/>
            <a:ext cx="1202510" cy="203798"/>
          </a:xfrm>
          <a:prstGeom prst="rightArrow">
            <a:avLst/>
          </a:prstGeom>
          <a:solidFill>
            <a:srgbClr val="FF807A"/>
          </a:solidFill>
          <a:ln>
            <a:solidFill>
              <a:srgbClr val="FF8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03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89300" y="5854700"/>
            <a:ext cx="5757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第十季 </a:t>
            </a:r>
            <a:r>
              <a:rPr lang="en-US" altLang="zh-CN" sz="2400" b="1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Shell </a:t>
            </a:r>
            <a:r>
              <a:rPr lang="zh-CN" altLang="en-US" sz="2400" b="1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编程入门</a:t>
            </a:r>
            <a:endParaRPr lang="en-US" altLang="zh-CN" sz="2400" b="1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0" name="Picture 6" descr="https://images.alphacoders.com/442/thumb-1920-442579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77" b="7363"/>
          <a:stretch/>
        </p:blipFill>
        <p:spPr bwMode="auto">
          <a:xfrm>
            <a:off x="8090" y="0"/>
            <a:ext cx="12191999" cy="515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031"/>
          <p:cNvSpPr txBox="1"/>
          <p:nvPr/>
        </p:nvSpPr>
        <p:spPr>
          <a:xfrm>
            <a:off x="7248128" y="4653136"/>
            <a:ext cx="5083443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333" b="1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5333" b="1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开源之旅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392144" y="4793154"/>
            <a:ext cx="4808792" cy="364038"/>
          </a:xfrm>
          <a:custGeom>
            <a:avLst/>
            <a:gdLst/>
            <a:ahLst/>
            <a:cxnLst/>
            <a:rect l="l" t="t" r="r" b="b"/>
            <a:pathLst>
              <a:path w="4808792" h="364038">
                <a:moveTo>
                  <a:pt x="196807" y="323938"/>
                </a:moveTo>
                <a:lnTo>
                  <a:pt x="341110" y="323938"/>
                </a:lnTo>
                <a:cubicBezTo>
                  <a:pt x="344632" y="323938"/>
                  <a:pt x="347769" y="324543"/>
                  <a:pt x="350521" y="325754"/>
                </a:cubicBezTo>
                <a:cubicBezTo>
                  <a:pt x="353273" y="326965"/>
                  <a:pt x="355694" y="328781"/>
                  <a:pt x="357786" y="331203"/>
                </a:cubicBezTo>
                <a:cubicBezTo>
                  <a:pt x="359877" y="333624"/>
                  <a:pt x="361473" y="336541"/>
                  <a:pt x="362574" y="339953"/>
                </a:cubicBezTo>
                <a:cubicBezTo>
                  <a:pt x="363674" y="343365"/>
                  <a:pt x="364225" y="347273"/>
                  <a:pt x="364225" y="351676"/>
                </a:cubicBezTo>
                <a:lnTo>
                  <a:pt x="364225" y="364038"/>
                </a:lnTo>
                <a:lnTo>
                  <a:pt x="185184" y="364038"/>
                </a:lnTo>
                <a:lnTo>
                  <a:pt x="184259" y="356959"/>
                </a:lnTo>
                <a:cubicBezTo>
                  <a:pt x="184259" y="350795"/>
                  <a:pt x="184534" y="345622"/>
                  <a:pt x="185084" y="341439"/>
                </a:cubicBezTo>
                <a:cubicBezTo>
                  <a:pt x="185635" y="337256"/>
                  <a:pt x="186460" y="333899"/>
                  <a:pt x="187561" y="331368"/>
                </a:cubicBezTo>
                <a:cubicBezTo>
                  <a:pt x="188662" y="328836"/>
                  <a:pt x="189982" y="326965"/>
                  <a:pt x="191523" y="325754"/>
                </a:cubicBezTo>
                <a:cubicBezTo>
                  <a:pt x="193065" y="324543"/>
                  <a:pt x="194825" y="323938"/>
                  <a:pt x="196807" y="323938"/>
                </a:cubicBezTo>
                <a:close/>
                <a:moveTo>
                  <a:pt x="4760719" y="307758"/>
                </a:moveTo>
                <a:lnTo>
                  <a:pt x="4808792" y="364038"/>
                </a:lnTo>
                <a:lnTo>
                  <a:pt x="4690740" y="364038"/>
                </a:lnTo>
                <a:close/>
                <a:moveTo>
                  <a:pt x="1512885" y="247989"/>
                </a:moveTo>
                <a:cubicBezTo>
                  <a:pt x="1521030" y="247989"/>
                  <a:pt x="1527744" y="248264"/>
                  <a:pt x="1533028" y="248815"/>
                </a:cubicBezTo>
                <a:cubicBezTo>
                  <a:pt x="1538311" y="249365"/>
                  <a:pt x="1542494" y="250190"/>
                  <a:pt x="1545576" y="251291"/>
                </a:cubicBezTo>
                <a:cubicBezTo>
                  <a:pt x="1548658" y="252392"/>
                  <a:pt x="1550859" y="253768"/>
                  <a:pt x="1552180" y="255419"/>
                </a:cubicBezTo>
                <a:cubicBezTo>
                  <a:pt x="1553501" y="257070"/>
                  <a:pt x="1554161" y="258996"/>
                  <a:pt x="1554161" y="261198"/>
                </a:cubicBezTo>
                <a:lnTo>
                  <a:pt x="1554161" y="364038"/>
                </a:lnTo>
                <a:lnTo>
                  <a:pt x="1471608" y="364038"/>
                </a:lnTo>
                <a:lnTo>
                  <a:pt x="1471608" y="261198"/>
                </a:lnTo>
                <a:cubicBezTo>
                  <a:pt x="1471608" y="258996"/>
                  <a:pt x="1472213" y="257070"/>
                  <a:pt x="1473424" y="255419"/>
                </a:cubicBezTo>
                <a:cubicBezTo>
                  <a:pt x="1474635" y="253768"/>
                  <a:pt x="1476836" y="252392"/>
                  <a:pt x="1480028" y="251291"/>
                </a:cubicBezTo>
                <a:cubicBezTo>
                  <a:pt x="1483220" y="250190"/>
                  <a:pt x="1487458" y="249365"/>
                  <a:pt x="1492742" y="248815"/>
                </a:cubicBezTo>
                <a:cubicBezTo>
                  <a:pt x="1498025" y="248264"/>
                  <a:pt x="1504739" y="247989"/>
                  <a:pt x="1512885" y="247989"/>
                </a:cubicBezTo>
                <a:close/>
                <a:moveTo>
                  <a:pt x="1314427" y="247989"/>
                </a:moveTo>
                <a:cubicBezTo>
                  <a:pt x="1322572" y="247989"/>
                  <a:pt x="1329286" y="248264"/>
                  <a:pt x="1334570" y="248815"/>
                </a:cubicBezTo>
                <a:cubicBezTo>
                  <a:pt x="1339853" y="249365"/>
                  <a:pt x="1344091" y="250190"/>
                  <a:pt x="1347283" y="251291"/>
                </a:cubicBezTo>
                <a:cubicBezTo>
                  <a:pt x="1350475" y="252392"/>
                  <a:pt x="1352732" y="253768"/>
                  <a:pt x="1354053" y="255419"/>
                </a:cubicBezTo>
                <a:cubicBezTo>
                  <a:pt x="1355373" y="257070"/>
                  <a:pt x="1356034" y="258996"/>
                  <a:pt x="1356034" y="261198"/>
                </a:cubicBezTo>
                <a:lnTo>
                  <a:pt x="1356034" y="364038"/>
                </a:lnTo>
                <a:lnTo>
                  <a:pt x="1273150" y="364038"/>
                </a:lnTo>
                <a:lnTo>
                  <a:pt x="1273150" y="261198"/>
                </a:lnTo>
                <a:cubicBezTo>
                  <a:pt x="1273150" y="258996"/>
                  <a:pt x="1273756" y="257070"/>
                  <a:pt x="1274967" y="255419"/>
                </a:cubicBezTo>
                <a:cubicBezTo>
                  <a:pt x="1276177" y="253768"/>
                  <a:pt x="1278379" y="252392"/>
                  <a:pt x="1281571" y="251291"/>
                </a:cubicBezTo>
                <a:cubicBezTo>
                  <a:pt x="1284763" y="250190"/>
                  <a:pt x="1289056" y="249365"/>
                  <a:pt x="1294449" y="248815"/>
                </a:cubicBezTo>
                <a:cubicBezTo>
                  <a:pt x="1299842" y="248264"/>
                  <a:pt x="1306502" y="247989"/>
                  <a:pt x="1314427" y="247989"/>
                </a:cubicBezTo>
                <a:close/>
                <a:moveTo>
                  <a:pt x="487733" y="247989"/>
                </a:moveTo>
                <a:cubicBezTo>
                  <a:pt x="495879" y="247989"/>
                  <a:pt x="502593" y="248319"/>
                  <a:pt x="507876" y="248980"/>
                </a:cubicBezTo>
                <a:cubicBezTo>
                  <a:pt x="513160" y="249640"/>
                  <a:pt x="517397" y="250576"/>
                  <a:pt x="520589" y="251786"/>
                </a:cubicBezTo>
                <a:cubicBezTo>
                  <a:pt x="523781" y="252997"/>
                  <a:pt x="526038" y="254428"/>
                  <a:pt x="527359" y="256079"/>
                </a:cubicBezTo>
                <a:cubicBezTo>
                  <a:pt x="528680" y="257730"/>
                  <a:pt x="529340" y="259657"/>
                  <a:pt x="529340" y="261858"/>
                </a:cubicBezTo>
                <a:lnTo>
                  <a:pt x="529340" y="364038"/>
                </a:lnTo>
                <a:lnTo>
                  <a:pt x="446127" y="364038"/>
                </a:lnTo>
                <a:lnTo>
                  <a:pt x="446127" y="261858"/>
                </a:lnTo>
                <a:cubicBezTo>
                  <a:pt x="446127" y="259657"/>
                  <a:pt x="446787" y="257730"/>
                  <a:pt x="448108" y="256079"/>
                </a:cubicBezTo>
                <a:cubicBezTo>
                  <a:pt x="449429" y="254428"/>
                  <a:pt x="451685" y="252997"/>
                  <a:pt x="454877" y="251786"/>
                </a:cubicBezTo>
                <a:cubicBezTo>
                  <a:pt x="458069" y="250576"/>
                  <a:pt x="462307" y="249640"/>
                  <a:pt x="467590" y="248980"/>
                </a:cubicBezTo>
                <a:cubicBezTo>
                  <a:pt x="472874" y="248319"/>
                  <a:pt x="479588" y="247989"/>
                  <a:pt x="487733" y="247989"/>
                </a:cubicBezTo>
                <a:close/>
                <a:moveTo>
                  <a:pt x="3194852" y="229167"/>
                </a:moveTo>
                <a:lnTo>
                  <a:pt x="3194852" y="270774"/>
                </a:lnTo>
                <a:lnTo>
                  <a:pt x="3345429" y="270774"/>
                </a:lnTo>
                <a:lnTo>
                  <a:pt x="3345429" y="229167"/>
                </a:lnTo>
                <a:close/>
                <a:moveTo>
                  <a:pt x="2858035" y="179635"/>
                </a:moveTo>
                <a:cubicBezTo>
                  <a:pt x="2891496" y="203851"/>
                  <a:pt x="2926279" y="231588"/>
                  <a:pt x="2962382" y="262849"/>
                </a:cubicBezTo>
                <a:lnTo>
                  <a:pt x="2902944" y="334174"/>
                </a:lnTo>
                <a:cubicBezTo>
                  <a:pt x="2870803" y="302914"/>
                  <a:pt x="2837782" y="272315"/>
                  <a:pt x="2803880" y="242375"/>
                </a:cubicBezTo>
                <a:close/>
                <a:moveTo>
                  <a:pt x="663527" y="170389"/>
                </a:moveTo>
                <a:cubicBezTo>
                  <a:pt x="671672" y="170389"/>
                  <a:pt x="678442" y="170664"/>
                  <a:pt x="683835" y="171215"/>
                </a:cubicBezTo>
                <a:cubicBezTo>
                  <a:pt x="689229" y="171765"/>
                  <a:pt x="693466" y="172646"/>
                  <a:pt x="696548" y="173856"/>
                </a:cubicBezTo>
                <a:cubicBezTo>
                  <a:pt x="699631" y="175067"/>
                  <a:pt x="701832" y="176553"/>
                  <a:pt x="703153" y="178314"/>
                </a:cubicBezTo>
                <a:cubicBezTo>
                  <a:pt x="704474" y="180075"/>
                  <a:pt x="705134" y="182057"/>
                  <a:pt x="705134" y="184258"/>
                </a:cubicBezTo>
                <a:lnTo>
                  <a:pt x="705134" y="249970"/>
                </a:lnTo>
                <a:lnTo>
                  <a:pt x="769195" y="249970"/>
                </a:lnTo>
                <a:cubicBezTo>
                  <a:pt x="771397" y="249970"/>
                  <a:pt x="773323" y="250521"/>
                  <a:pt x="774974" y="251621"/>
                </a:cubicBezTo>
                <a:cubicBezTo>
                  <a:pt x="776625" y="252722"/>
                  <a:pt x="778001" y="254538"/>
                  <a:pt x="779101" y="257070"/>
                </a:cubicBezTo>
                <a:cubicBezTo>
                  <a:pt x="780202" y="259602"/>
                  <a:pt x="781028" y="263069"/>
                  <a:pt x="781578" y="267472"/>
                </a:cubicBezTo>
                <a:cubicBezTo>
                  <a:pt x="782128" y="271874"/>
                  <a:pt x="782404" y="277268"/>
                  <a:pt x="782404" y="283652"/>
                </a:cubicBezTo>
                <a:cubicBezTo>
                  <a:pt x="782404" y="295760"/>
                  <a:pt x="781303" y="304400"/>
                  <a:pt x="779101" y="309574"/>
                </a:cubicBezTo>
                <a:cubicBezTo>
                  <a:pt x="776900" y="314747"/>
                  <a:pt x="773708" y="317334"/>
                  <a:pt x="769525" y="317334"/>
                </a:cubicBezTo>
                <a:lnTo>
                  <a:pt x="705134" y="317334"/>
                </a:lnTo>
                <a:lnTo>
                  <a:pt x="705134" y="364038"/>
                </a:lnTo>
                <a:lnTo>
                  <a:pt x="622251" y="364038"/>
                </a:lnTo>
                <a:lnTo>
                  <a:pt x="622251" y="317334"/>
                </a:lnTo>
                <a:lnTo>
                  <a:pt x="586918" y="317334"/>
                </a:lnTo>
                <a:cubicBezTo>
                  <a:pt x="582735" y="317334"/>
                  <a:pt x="579543" y="314747"/>
                  <a:pt x="577342" y="309574"/>
                </a:cubicBezTo>
                <a:cubicBezTo>
                  <a:pt x="575140" y="304400"/>
                  <a:pt x="574040" y="295760"/>
                  <a:pt x="574040" y="283652"/>
                </a:cubicBezTo>
                <a:cubicBezTo>
                  <a:pt x="574040" y="277268"/>
                  <a:pt x="574315" y="271874"/>
                  <a:pt x="574865" y="267472"/>
                </a:cubicBezTo>
                <a:cubicBezTo>
                  <a:pt x="575415" y="263069"/>
                  <a:pt x="576241" y="259602"/>
                  <a:pt x="577342" y="257070"/>
                </a:cubicBezTo>
                <a:cubicBezTo>
                  <a:pt x="578442" y="254538"/>
                  <a:pt x="579818" y="252722"/>
                  <a:pt x="581469" y="251621"/>
                </a:cubicBezTo>
                <a:cubicBezTo>
                  <a:pt x="583120" y="250521"/>
                  <a:pt x="585047" y="249970"/>
                  <a:pt x="587248" y="249970"/>
                </a:cubicBezTo>
                <a:lnTo>
                  <a:pt x="622251" y="249970"/>
                </a:lnTo>
                <a:lnTo>
                  <a:pt x="622251" y="184258"/>
                </a:lnTo>
                <a:cubicBezTo>
                  <a:pt x="622251" y="182057"/>
                  <a:pt x="622856" y="180075"/>
                  <a:pt x="624067" y="178314"/>
                </a:cubicBezTo>
                <a:cubicBezTo>
                  <a:pt x="625278" y="176553"/>
                  <a:pt x="627479" y="175067"/>
                  <a:pt x="630671" y="173856"/>
                </a:cubicBezTo>
                <a:cubicBezTo>
                  <a:pt x="633863" y="172646"/>
                  <a:pt x="638156" y="171765"/>
                  <a:pt x="643549" y="171215"/>
                </a:cubicBezTo>
                <a:cubicBezTo>
                  <a:pt x="648943" y="170664"/>
                  <a:pt x="655602" y="170389"/>
                  <a:pt x="663527" y="170389"/>
                </a:cubicBezTo>
                <a:close/>
                <a:moveTo>
                  <a:pt x="894718" y="137698"/>
                </a:moveTo>
                <a:cubicBezTo>
                  <a:pt x="903303" y="137698"/>
                  <a:pt x="910348" y="138028"/>
                  <a:pt x="915851" y="138689"/>
                </a:cubicBezTo>
                <a:cubicBezTo>
                  <a:pt x="921355" y="139349"/>
                  <a:pt x="925758" y="140230"/>
                  <a:pt x="929060" y="141330"/>
                </a:cubicBezTo>
                <a:cubicBezTo>
                  <a:pt x="932362" y="142431"/>
                  <a:pt x="934674" y="143862"/>
                  <a:pt x="935994" y="145623"/>
                </a:cubicBezTo>
                <a:cubicBezTo>
                  <a:pt x="937315" y="147384"/>
                  <a:pt x="937976" y="149366"/>
                  <a:pt x="937976" y="151567"/>
                </a:cubicBezTo>
                <a:lnTo>
                  <a:pt x="937976" y="308418"/>
                </a:lnTo>
                <a:lnTo>
                  <a:pt x="1097798" y="308418"/>
                </a:lnTo>
                <a:lnTo>
                  <a:pt x="1097798" y="151567"/>
                </a:lnTo>
                <a:cubicBezTo>
                  <a:pt x="1097798" y="149366"/>
                  <a:pt x="1098514" y="147384"/>
                  <a:pt x="1099945" y="145623"/>
                </a:cubicBezTo>
                <a:cubicBezTo>
                  <a:pt x="1101376" y="143862"/>
                  <a:pt x="1103687" y="142431"/>
                  <a:pt x="1106879" y="141330"/>
                </a:cubicBezTo>
                <a:cubicBezTo>
                  <a:pt x="1110071" y="140230"/>
                  <a:pt x="1114474" y="139349"/>
                  <a:pt x="1120088" y="138689"/>
                </a:cubicBezTo>
                <a:cubicBezTo>
                  <a:pt x="1125701" y="138028"/>
                  <a:pt x="1132801" y="137698"/>
                  <a:pt x="1141386" y="137698"/>
                </a:cubicBezTo>
                <a:cubicBezTo>
                  <a:pt x="1149752" y="137698"/>
                  <a:pt x="1156686" y="138028"/>
                  <a:pt x="1162190" y="138689"/>
                </a:cubicBezTo>
                <a:cubicBezTo>
                  <a:pt x="1167693" y="139349"/>
                  <a:pt x="1172096" y="140230"/>
                  <a:pt x="1175398" y="141330"/>
                </a:cubicBezTo>
                <a:cubicBezTo>
                  <a:pt x="1178701" y="142431"/>
                  <a:pt x="1181067" y="143862"/>
                  <a:pt x="1182498" y="145623"/>
                </a:cubicBezTo>
                <a:cubicBezTo>
                  <a:pt x="1183929" y="147384"/>
                  <a:pt x="1184644" y="149366"/>
                  <a:pt x="1184644" y="151567"/>
                </a:cubicBezTo>
                <a:lnTo>
                  <a:pt x="1184644" y="364038"/>
                </a:lnTo>
                <a:lnTo>
                  <a:pt x="851130" y="364038"/>
                </a:lnTo>
                <a:lnTo>
                  <a:pt x="851130" y="151567"/>
                </a:lnTo>
                <a:cubicBezTo>
                  <a:pt x="851130" y="149366"/>
                  <a:pt x="851845" y="147384"/>
                  <a:pt x="853276" y="145623"/>
                </a:cubicBezTo>
                <a:cubicBezTo>
                  <a:pt x="854707" y="143862"/>
                  <a:pt x="857073" y="142431"/>
                  <a:pt x="860376" y="141330"/>
                </a:cubicBezTo>
                <a:cubicBezTo>
                  <a:pt x="863678" y="140230"/>
                  <a:pt x="868136" y="139349"/>
                  <a:pt x="873749" y="138689"/>
                </a:cubicBezTo>
                <a:cubicBezTo>
                  <a:pt x="879363" y="138028"/>
                  <a:pt x="886352" y="137698"/>
                  <a:pt x="894718" y="137698"/>
                </a:cubicBezTo>
                <a:close/>
                <a:moveTo>
                  <a:pt x="222563" y="132415"/>
                </a:moveTo>
                <a:cubicBezTo>
                  <a:pt x="241055" y="132415"/>
                  <a:pt x="257896" y="133681"/>
                  <a:pt x="273086" y="136212"/>
                </a:cubicBezTo>
                <a:cubicBezTo>
                  <a:pt x="288276" y="138744"/>
                  <a:pt x="301539" y="141826"/>
                  <a:pt x="312877" y="145458"/>
                </a:cubicBezTo>
                <a:cubicBezTo>
                  <a:pt x="324214" y="149090"/>
                  <a:pt x="333625" y="152998"/>
                  <a:pt x="341110" y="157181"/>
                </a:cubicBezTo>
                <a:cubicBezTo>
                  <a:pt x="348594" y="161363"/>
                  <a:pt x="353823" y="164996"/>
                  <a:pt x="356795" y="168078"/>
                </a:cubicBezTo>
                <a:cubicBezTo>
                  <a:pt x="359767" y="171160"/>
                  <a:pt x="361913" y="175507"/>
                  <a:pt x="363234" y="181121"/>
                </a:cubicBezTo>
                <a:cubicBezTo>
                  <a:pt x="364555" y="186735"/>
                  <a:pt x="365215" y="195045"/>
                  <a:pt x="365215" y="206052"/>
                </a:cubicBezTo>
                <a:cubicBezTo>
                  <a:pt x="365215" y="212436"/>
                  <a:pt x="364940" y="217940"/>
                  <a:pt x="364390" y="222563"/>
                </a:cubicBezTo>
                <a:cubicBezTo>
                  <a:pt x="363839" y="227186"/>
                  <a:pt x="363069" y="230873"/>
                  <a:pt x="362078" y="233625"/>
                </a:cubicBezTo>
                <a:cubicBezTo>
                  <a:pt x="361088" y="236377"/>
                  <a:pt x="359877" y="238303"/>
                  <a:pt x="358446" y="239404"/>
                </a:cubicBezTo>
                <a:cubicBezTo>
                  <a:pt x="357015" y="240504"/>
                  <a:pt x="355309" y="241055"/>
                  <a:pt x="353328" y="241055"/>
                </a:cubicBezTo>
                <a:cubicBezTo>
                  <a:pt x="350466" y="241055"/>
                  <a:pt x="345843" y="239073"/>
                  <a:pt x="339459" y="235111"/>
                </a:cubicBezTo>
                <a:cubicBezTo>
                  <a:pt x="333074" y="231148"/>
                  <a:pt x="324599" y="226855"/>
                  <a:pt x="314032" y="222232"/>
                </a:cubicBezTo>
                <a:cubicBezTo>
                  <a:pt x="303466" y="217610"/>
                  <a:pt x="290862" y="213317"/>
                  <a:pt x="276223" y="209354"/>
                </a:cubicBezTo>
                <a:cubicBezTo>
                  <a:pt x="261584" y="205392"/>
                  <a:pt x="244578" y="203410"/>
                  <a:pt x="225205" y="203410"/>
                </a:cubicBezTo>
                <a:cubicBezTo>
                  <a:pt x="204512" y="203410"/>
                  <a:pt x="185800" y="206988"/>
                  <a:pt x="169069" y="214142"/>
                </a:cubicBezTo>
                <a:cubicBezTo>
                  <a:pt x="152338" y="221297"/>
                  <a:pt x="138029" y="231423"/>
                  <a:pt x="126141" y="244522"/>
                </a:cubicBezTo>
                <a:cubicBezTo>
                  <a:pt x="114254" y="257620"/>
                  <a:pt x="105118" y="273360"/>
                  <a:pt x="98734" y="291742"/>
                </a:cubicBezTo>
                <a:cubicBezTo>
                  <a:pt x="92350" y="310124"/>
                  <a:pt x="89158" y="330432"/>
                  <a:pt x="89158" y="352666"/>
                </a:cubicBezTo>
                <a:lnTo>
                  <a:pt x="90874" y="364038"/>
                </a:lnTo>
                <a:lnTo>
                  <a:pt x="995" y="364038"/>
                </a:lnTo>
                <a:lnTo>
                  <a:pt x="0" y="357950"/>
                </a:lnTo>
                <a:cubicBezTo>
                  <a:pt x="0" y="322947"/>
                  <a:pt x="5284" y="291522"/>
                  <a:pt x="15851" y="263674"/>
                </a:cubicBezTo>
                <a:cubicBezTo>
                  <a:pt x="26417" y="235826"/>
                  <a:pt x="41387" y="212161"/>
                  <a:pt x="60759" y="192678"/>
                </a:cubicBezTo>
                <a:cubicBezTo>
                  <a:pt x="80132" y="173196"/>
                  <a:pt x="103522" y="158281"/>
                  <a:pt x="130929" y="147935"/>
                </a:cubicBezTo>
                <a:cubicBezTo>
                  <a:pt x="158337" y="137588"/>
                  <a:pt x="188882" y="132415"/>
                  <a:pt x="222563" y="132415"/>
                </a:cubicBezTo>
                <a:close/>
                <a:moveTo>
                  <a:pt x="2380548" y="128122"/>
                </a:moveTo>
                <a:lnTo>
                  <a:pt x="2380548" y="289926"/>
                </a:lnTo>
                <a:lnTo>
                  <a:pt x="2555561" y="289926"/>
                </a:lnTo>
                <a:lnTo>
                  <a:pt x="2555561" y="128122"/>
                </a:lnTo>
                <a:close/>
                <a:moveTo>
                  <a:pt x="488064" y="118546"/>
                </a:moveTo>
                <a:cubicBezTo>
                  <a:pt x="506556" y="118546"/>
                  <a:pt x="519104" y="121683"/>
                  <a:pt x="525708" y="127957"/>
                </a:cubicBezTo>
                <a:cubicBezTo>
                  <a:pt x="532312" y="134231"/>
                  <a:pt x="535614" y="145403"/>
                  <a:pt x="535614" y="161473"/>
                </a:cubicBezTo>
                <a:cubicBezTo>
                  <a:pt x="535614" y="178204"/>
                  <a:pt x="532202" y="189762"/>
                  <a:pt x="525378" y="196146"/>
                </a:cubicBezTo>
                <a:cubicBezTo>
                  <a:pt x="518553" y="202530"/>
                  <a:pt x="505895" y="205722"/>
                  <a:pt x="487403" y="205722"/>
                </a:cubicBezTo>
                <a:cubicBezTo>
                  <a:pt x="468691" y="205722"/>
                  <a:pt x="456088" y="202640"/>
                  <a:pt x="449594" y="196476"/>
                </a:cubicBezTo>
                <a:cubicBezTo>
                  <a:pt x="443099" y="190312"/>
                  <a:pt x="439853" y="179195"/>
                  <a:pt x="439853" y="163124"/>
                </a:cubicBezTo>
                <a:cubicBezTo>
                  <a:pt x="439853" y="146394"/>
                  <a:pt x="443210" y="134781"/>
                  <a:pt x="449924" y="128287"/>
                </a:cubicBezTo>
                <a:cubicBezTo>
                  <a:pt x="456638" y="121793"/>
                  <a:pt x="469351" y="118546"/>
                  <a:pt x="488064" y="118546"/>
                </a:cubicBezTo>
                <a:close/>
                <a:moveTo>
                  <a:pt x="1678358" y="107319"/>
                </a:moveTo>
                <a:cubicBezTo>
                  <a:pt x="1686503" y="107319"/>
                  <a:pt x="1693218" y="107649"/>
                  <a:pt x="1698501" y="108309"/>
                </a:cubicBezTo>
                <a:cubicBezTo>
                  <a:pt x="1703785" y="108970"/>
                  <a:pt x="1708022" y="109905"/>
                  <a:pt x="1711214" y="111116"/>
                </a:cubicBezTo>
                <a:cubicBezTo>
                  <a:pt x="1714406" y="112327"/>
                  <a:pt x="1716663" y="113813"/>
                  <a:pt x="1717984" y="115574"/>
                </a:cubicBezTo>
                <a:cubicBezTo>
                  <a:pt x="1719305" y="117335"/>
                  <a:pt x="1719965" y="119316"/>
                  <a:pt x="1719965" y="121518"/>
                </a:cubicBezTo>
                <a:lnTo>
                  <a:pt x="1719965" y="284312"/>
                </a:lnTo>
                <a:cubicBezTo>
                  <a:pt x="1727450" y="276828"/>
                  <a:pt x="1734935" y="270443"/>
                  <a:pt x="1742419" y="265160"/>
                </a:cubicBezTo>
                <a:cubicBezTo>
                  <a:pt x="1749904" y="259877"/>
                  <a:pt x="1757389" y="255529"/>
                  <a:pt x="1764874" y="252117"/>
                </a:cubicBezTo>
                <a:cubicBezTo>
                  <a:pt x="1772359" y="248705"/>
                  <a:pt x="1780064" y="246228"/>
                  <a:pt x="1787989" y="244687"/>
                </a:cubicBezTo>
                <a:cubicBezTo>
                  <a:pt x="1795914" y="243146"/>
                  <a:pt x="1804279" y="242375"/>
                  <a:pt x="1813085" y="242375"/>
                </a:cubicBezTo>
                <a:cubicBezTo>
                  <a:pt x="1834879" y="242375"/>
                  <a:pt x="1853371" y="246723"/>
                  <a:pt x="1868561" y="255419"/>
                </a:cubicBezTo>
                <a:cubicBezTo>
                  <a:pt x="1883750" y="264114"/>
                  <a:pt x="1896133" y="275837"/>
                  <a:pt x="1905709" y="290586"/>
                </a:cubicBezTo>
                <a:cubicBezTo>
                  <a:pt x="1915286" y="305336"/>
                  <a:pt x="1922275" y="322562"/>
                  <a:pt x="1926678" y="342265"/>
                </a:cubicBezTo>
                <a:lnTo>
                  <a:pt x="1928988" y="364038"/>
                </a:lnTo>
                <a:lnTo>
                  <a:pt x="1841123" y="364038"/>
                </a:lnTo>
                <a:lnTo>
                  <a:pt x="1834549" y="343090"/>
                </a:lnTo>
                <a:cubicBezTo>
                  <a:pt x="1829926" y="334064"/>
                  <a:pt x="1823927" y="326855"/>
                  <a:pt x="1816552" y="321461"/>
                </a:cubicBezTo>
                <a:cubicBezTo>
                  <a:pt x="1809177" y="316068"/>
                  <a:pt x="1799876" y="313371"/>
                  <a:pt x="1788649" y="313371"/>
                </a:cubicBezTo>
                <a:cubicBezTo>
                  <a:pt x="1783146" y="313371"/>
                  <a:pt x="1777752" y="314142"/>
                  <a:pt x="1772469" y="315683"/>
                </a:cubicBezTo>
                <a:cubicBezTo>
                  <a:pt x="1767185" y="317224"/>
                  <a:pt x="1761737" y="319865"/>
                  <a:pt x="1756123" y="323608"/>
                </a:cubicBezTo>
                <a:cubicBezTo>
                  <a:pt x="1750510" y="327350"/>
                  <a:pt x="1744731" y="332193"/>
                  <a:pt x="1738787" y="338137"/>
                </a:cubicBezTo>
                <a:cubicBezTo>
                  <a:pt x="1732843" y="344081"/>
                  <a:pt x="1726569" y="351456"/>
                  <a:pt x="1719965" y="360261"/>
                </a:cubicBezTo>
                <a:lnTo>
                  <a:pt x="1719965" y="364038"/>
                </a:lnTo>
                <a:lnTo>
                  <a:pt x="1636751" y="364038"/>
                </a:lnTo>
                <a:lnTo>
                  <a:pt x="1636751" y="121518"/>
                </a:lnTo>
                <a:cubicBezTo>
                  <a:pt x="1636751" y="119316"/>
                  <a:pt x="1637412" y="117335"/>
                  <a:pt x="1638733" y="115574"/>
                </a:cubicBezTo>
                <a:cubicBezTo>
                  <a:pt x="1640054" y="113813"/>
                  <a:pt x="1642310" y="112327"/>
                  <a:pt x="1645502" y="111116"/>
                </a:cubicBezTo>
                <a:cubicBezTo>
                  <a:pt x="1648694" y="109905"/>
                  <a:pt x="1652932" y="108970"/>
                  <a:pt x="1658215" y="108309"/>
                </a:cubicBezTo>
                <a:cubicBezTo>
                  <a:pt x="1663499" y="107649"/>
                  <a:pt x="1670213" y="107319"/>
                  <a:pt x="1678358" y="107319"/>
                </a:cubicBezTo>
                <a:close/>
                <a:moveTo>
                  <a:pt x="2167891" y="42267"/>
                </a:moveTo>
                <a:lnTo>
                  <a:pt x="2757651" y="42267"/>
                </a:lnTo>
                <a:lnTo>
                  <a:pt x="2757651" y="128122"/>
                </a:lnTo>
                <a:lnTo>
                  <a:pt x="2651322" y="128122"/>
                </a:lnTo>
                <a:lnTo>
                  <a:pt x="2651322" y="289926"/>
                </a:lnTo>
                <a:lnTo>
                  <a:pt x="2785388" y="289926"/>
                </a:lnTo>
                <a:lnTo>
                  <a:pt x="2785388" y="364038"/>
                </a:lnTo>
                <a:lnTo>
                  <a:pt x="2131568" y="364038"/>
                </a:lnTo>
                <a:lnTo>
                  <a:pt x="2131568" y="289926"/>
                </a:lnTo>
                <a:lnTo>
                  <a:pt x="2284786" y="289926"/>
                </a:lnTo>
                <a:lnTo>
                  <a:pt x="2284786" y="128122"/>
                </a:lnTo>
                <a:lnTo>
                  <a:pt x="2167891" y="128122"/>
                </a:lnTo>
                <a:close/>
                <a:moveTo>
                  <a:pt x="2992762" y="31040"/>
                </a:moveTo>
                <a:lnTo>
                  <a:pt x="3455720" y="31040"/>
                </a:lnTo>
                <a:lnTo>
                  <a:pt x="3455720" y="105007"/>
                </a:lnTo>
                <a:lnTo>
                  <a:pt x="3292925" y="105007"/>
                </a:lnTo>
                <a:cubicBezTo>
                  <a:pt x="3287641" y="117995"/>
                  <a:pt x="3278836" y="136928"/>
                  <a:pt x="3266508" y="161804"/>
                </a:cubicBezTo>
                <a:lnTo>
                  <a:pt x="3427321" y="161804"/>
                </a:lnTo>
                <a:lnTo>
                  <a:pt x="3427321" y="364038"/>
                </a:lnTo>
                <a:lnTo>
                  <a:pt x="3345429" y="364038"/>
                </a:lnTo>
                <a:lnTo>
                  <a:pt x="3345429" y="331533"/>
                </a:lnTo>
                <a:lnTo>
                  <a:pt x="3194852" y="331533"/>
                </a:lnTo>
                <a:lnTo>
                  <a:pt x="3194852" y="364038"/>
                </a:lnTo>
                <a:lnTo>
                  <a:pt x="3114280" y="364038"/>
                </a:lnTo>
                <a:lnTo>
                  <a:pt x="3114280" y="161804"/>
                </a:lnTo>
                <a:lnTo>
                  <a:pt x="3185276" y="161804"/>
                </a:lnTo>
                <a:cubicBezTo>
                  <a:pt x="3193201" y="143532"/>
                  <a:pt x="3200135" y="124600"/>
                  <a:pt x="3206079" y="105007"/>
                </a:cubicBezTo>
                <a:lnTo>
                  <a:pt x="3077296" y="105007"/>
                </a:lnTo>
                <a:lnTo>
                  <a:pt x="3077296" y="303795"/>
                </a:lnTo>
                <a:lnTo>
                  <a:pt x="3074904" y="364038"/>
                </a:lnTo>
                <a:lnTo>
                  <a:pt x="2990023" y="364038"/>
                </a:lnTo>
                <a:lnTo>
                  <a:pt x="2992762" y="291907"/>
                </a:lnTo>
                <a:close/>
                <a:moveTo>
                  <a:pt x="2871244" y="9246"/>
                </a:moveTo>
                <a:cubicBezTo>
                  <a:pt x="2920995" y="44908"/>
                  <a:pt x="2957099" y="71986"/>
                  <a:pt x="2979553" y="90478"/>
                </a:cubicBezTo>
                <a:lnTo>
                  <a:pt x="2918134" y="157181"/>
                </a:lnTo>
                <a:cubicBezTo>
                  <a:pt x="2886873" y="126801"/>
                  <a:pt x="2852972" y="96642"/>
                  <a:pt x="2816428" y="66702"/>
                </a:cubicBezTo>
                <a:close/>
                <a:moveTo>
                  <a:pt x="3806405" y="1320"/>
                </a:moveTo>
                <a:cubicBezTo>
                  <a:pt x="3836344" y="44028"/>
                  <a:pt x="3858138" y="77710"/>
                  <a:pt x="3871787" y="102365"/>
                </a:cubicBezTo>
                <a:lnTo>
                  <a:pt x="3826218" y="124159"/>
                </a:lnTo>
                <a:lnTo>
                  <a:pt x="4079161" y="124159"/>
                </a:lnTo>
                <a:lnTo>
                  <a:pt x="4079161" y="211335"/>
                </a:lnTo>
                <a:lnTo>
                  <a:pt x="3916181" y="364038"/>
                </a:lnTo>
                <a:lnTo>
                  <a:pt x="3759177" y="364038"/>
                </a:lnTo>
                <a:lnTo>
                  <a:pt x="3798975" y="336981"/>
                </a:lnTo>
                <a:cubicBezTo>
                  <a:pt x="3852910" y="296035"/>
                  <a:pt x="3900956" y="254814"/>
                  <a:pt x="3943113" y="213317"/>
                </a:cubicBezTo>
                <a:lnTo>
                  <a:pt x="3517799" y="213317"/>
                </a:lnTo>
                <a:lnTo>
                  <a:pt x="3517799" y="124159"/>
                </a:lnTo>
                <a:lnTo>
                  <a:pt x="3769421" y="124159"/>
                </a:lnTo>
                <a:cubicBezTo>
                  <a:pt x="3757093" y="101485"/>
                  <a:pt x="3740143" y="74407"/>
                  <a:pt x="3718569" y="42927"/>
                </a:cubicBezTo>
                <a:close/>
                <a:moveTo>
                  <a:pt x="4307668" y="0"/>
                </a:moveTo>
                <a:cubicBezTo>
                  <a:pt x="4327040" y="40946"/>
                  <a:pt x="4340689" y="72426"/>
                  <a:pt x="4348614" y="94440"/>
                </a:cubicBezTo>
                <a:lnTo>
                  <a:pt x="4307337" y="107649"/>
                </a:lnTo>
                <a:lnTo>
                  <a:pt x="4410694" y="107649"/>
                </a:lnTo>
                <a:lnTo>
                  <a:pt x="4410694" y="157511"/>
                </a:lnTo>
                <a:cubicBezTo>
                  <a:pt x="4446357" y="107539"/>
                  <a:pt x="4476956" y="55255"/>
                  <a:pt x="4502493" y="660"/>
                </a:cubicBezTo>
                <a:lnTo>
                  <a:pt x="4585707" y="13868"/>
                </a:lnTo>
                <a:cubicBezTo>
                  <a:pt x="4579322" y="29499"/>
                  <a:pt x="4572828" y="44688"/>
                  <a:pt x="4566224" y="59438"/>
                </a:cubicBezTo>
                <a:lnTo>
                  <a:pt x="4807609" y="59438"/>
                </a:lnTo>
                <a:lnTo>
                  <a:pt x="4807609" y="140010"/>
                </a:lnTo>
                <a:lnTo>
                  <a:pt x="4526268" y="140010"/>
                </a:lnTo>
                <a:cubicBezTo>
                  <a:pt x="4511299" y="167527"/>
                  <a:pt x="4495669" y="193064"/>
                  <a:pt x="4479378" y="216619"/>
                </a:cubicBezTo>
                <a:cubicBezTo>
                  <a:pt x="4574920" y="208474"/>
                  <a:pt x="4664957" y="193504"/>
                  <a:pt x="4749492" y="171710"/>
                </a:cubicBezTo>
                <a:lnTo>
                  <a:pt x="4788457" y="248980"/>
                </a:lnTo>
                <a:cubicBezTo>
                  <a:pt x="4746630" y="257125"/>
                  <a:pt x="4705243" y="264390"/>
                  <a:pt x="4664297" y="270774"/>
                </a:cubicBezTo>
                <a:lnTo>
                  <a:pt x="4681958" y="364038"/>
                </a:lnTo>
                <a:lnTo>
                  <a:pt x="4602206" y="364038"/>
                </a:lnTo>
                <a:lnTo>
                  <a:pt x="4599327" y="349374"/>
                </a:lnTo>
                <a:cubicBezTo>
                  <a:pt x="4595860" y="327959"/>
                  <a:pt x="4592861" y="305171"/>
                  <a:pt x="4590329" y="281010"/>
                </a:cubicBezTo>
                <a:lnTo>
                  <a:pt x="4542779" y="286624"/>
                </a:lnTo>
                <a:lnTo>
                  <a:pt x="4542779" y="364038"/>
                </a:lnTo>
                <a:lnTo>
                  <a:pt x="4456924" y="364038"/>
                </a:lnTo>
                <a:lnTo>
                  <a:pt x="4456924" y="245678"/>
                </a:lnTo>
                <a:cubicBezTo>
                  <a:pt x="4434689" y="225645"/>
                  <a:pt x="4411905" y="206052"/>
                  <a:pt x="4388570" y="186900"/>
                </a:cubicBezTo>
                <a:lnTo>
                  <a:pt x="4290497" y="186900"/>
                </a:lnTo>
                <a:lnTo>
                  <a:pt x="4289836" y="259546"/>
                </a:lnTo>
                <a:lnTo>
                  <a:pt x="4416638" y="259546"/>
                </a:lnTo>
                <a:cubicBezTo>
                  <a:pt x="4416638" y="282661"/>
                  <a:pt x="4416418" y="307895"/>
                  <a:pt x="4415977" y="335248"/>
                </a:cubicBezTo>
                <a:lnTo>
                  <a:pt x="4415332" y="364038"/>
                </a:lnTo>
                <a:lnTo>
                  <a:pt x="4334175" y="364038"/>
                </a:lnTo>
                <a:lnTo>
                  <a:pt x="4334745" y="336156"/>
                </a:lnTo>
                <a:lnTo>
                  <a:pt x="4287855" y="336156"/>
                </a:lnTo>
                <a:lnTo>
                  <a:pt x="4285187" y="364038"/>
                </a:lnTo>
                <a:lnTo>
                  <a:pt x="4205637" y="364038"/>
                </a:lnTo>
                <a:lnTo>
                  <a:pt x="4207169" y="337136"/>
                </a:lnTo>
                <a:cubicBezTo>
                  <a:pt x="4208676" y="302195"/>
                  <a:pt x="4209594" y="252117"/>
                  <a:pt x="4209925" y="186900"/>
                </a:cubicBezTo>
                <a:lnTo>
                  <a:pt x="4163695" y="186900"/>
                </a:lnTo>
                <a:lnTo>
                  <a:pt x="4163695" y="107649"/>
                </a:lnTo>
                <a:lnTo>
                  <a:pt x="4250211" y="107649"/>
                </a:lnTo>
                <a:cubicBezTo>
                  <a:pt x="4239864" y="79471"/>
                  <a:pt x="4228857" y="52613"/>
                  <a:pt x="4217189" y="270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5333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182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910415" y="5575456"/>
            <a:ext cx="2371162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共筑爱巢</a:t>
            </a:r>
          </a:p>
        </p:txBody>
      </p:sp>
      <p:pic>
        <p:nvPicPr>
          <p:cNvPr id="3074" name="Picture 2" descr="http://pic1.win4000.com/wallpaper/b/53a7960c1c49f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69" b="16171"/>
          <a:stretch/>
        </p:blipFill>
        <p:spPr bwMode="auto">
          <a:xfrm>
            <a:off x="0" y="0"/>
            <a:ext cx="12192000" cy="515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16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67408" y="1412776"/>
            <a:ext cx="6408712" cy="2061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printenv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  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打印部分或全部环境变量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set            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设置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Shell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参数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export         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导出环境变量，让其他程序知道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Shell </a:t>
            </a:r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环境</a:t>
            </a:r>
          </a:p>
        </p:txBody>
      </p:sp>
      <p:pic>
        <p:nvPicPr>
          <p:cNvPr id="1028" name="Picture 4" descr="http://www.unixstickers.com/image/data/stickers/binbash/Bash-new.s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1736812"/>
            <a:ext cx="338437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9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7" y="1571625"/>
            <a:ext cx="8658225" cy="371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300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36958</TotalTime>
  <Words>1135</Words>
  <Application>Microsoft Office PowerPoint</Application>
  <PresentationFormat>宽屏</PresentationFormat>
  <Paragraphs>251</Paragraphs>
  <Slides>65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72" baseType="lpstr">
      <vt:lpstr>Arial Unicode MS</vt:lpstr>
      <vt:lpstr>等线</vt:lpstr>
      <vt:lpstr>宋体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王顶</cp:lastModifiedBy>
  <cp:revision>464</cp:revision>
  <dcterms:created xsi:type="dcterms:W3CDTF">2016-08-24T11:19:54Z</dcterms:created>
  <dcterms:modified xsi:type="dcterms:W3CDTF">2017-06-25T01:39:52Z</dcterms:modified>
</cp:coreProperties>
</file>